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1960226278" r:id="rId5"/>
    <p:sldId id="1960226279" r:id="rId6"/>
    <p:sldId id="1960226280" r:id="rId7"/>
    <p:sldId id="338" r:id="rId8"/>
    <p:sldId id="1960226281" r:id="rId9"/>
    <p:sldId id="1960226282" r:id="rId10"/>
    <p:sldId id="1960226283" r:id="rId11"/>
    <p:sldId id="1960226284" r:id="rId12"/>
    <p:sldId id="1960226285" r:id="rId13"/>
    <p:sldId id="342" r:id="rId14"/>
    <p:sldId id="1960226287" r:id="rId15"/>
    <p:sldId id="1960226288" r:id="rId16"/>
    <p:sldId id="1960226299" r:id="rId17"/>
    <p:sldId id="1960226289" r:id="rId18"/>
    <p:sldId id="343" r:id="rId19"/>
    <p:sldId id="1960226290" r:id="rId20"/>
    <p:sldId id="1960226291" r:id="rId21"/>
    <p:sldId id="1960226295" r:id="rId22"/>
    <p:sldId id="1960226297" r:id="rId23"/>
    <p:sldId id="1960226294" r:id="rId24"/>
    <p:sldId id="3752" r:id="rId25"/>
    <p:sldId id="1960226292" r:id="rId26"/>
    <p:sldId id="1960226293" r:id="rId27"/>
    <p:sldId id="299" r:id="rId28"/>
    <p:sldId id="3744" r:id="rId29"/>
  </p:sldIdLst>
  <p:sldSz cx="12188825" cy="6858000"/>
  <p:notesSz cx="6858000" cy="923925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orient="horz" pos="4212">
          <p15:clr>
            <a:srgbClr val="A4A3A4"/>
          </p15:clr>
        </p15:guide>
        <p15:guide id="3" orient="horz" pos="3884" userDrawn="1">
          <p15:clr>
            <a:srgbClr val="A4A3A4"/>
          </p15:clr>
        </p15:guide>
        <p15:guide id="4" pos="3943">
          <p15:clr>
            <a:srgbClr val="A4A3A4"/>
          </p15:clr>
        </p15:guide>
        <p15:guide id="5" pos="324" userDrawn="1">
          <p15:clr>
            <a:srgbClr val="A4A3A4"/>
          </p15:clr>
        </p15:guide>
        <p15:guide id="6" pos="7332" userDrawn="1">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866518-7DBC-477D-0C35-736550725C3F}" name="Alyssa Goulet" initials="AG" userId="S::alyssa_copyoncue.com#ext#@pearsonco.onmicrosoft.com::14a2b98c-07b5-48c1-be94-b67692ef609b" providerId="AD"/>
  <p188:author id="{421D1619-1EBB-B2B0-3A62-266FA6367125}" name="David Reeves" initials="DR" userId="S::dreeves@Lenovo.com::6116b7ed-0394-413e-8acf-f198a5c42ea4" providerId="AD"/>
  <p188:author id="{8E5ECA6F-6C3D-0306-7AAC-CCD225780C3B}" name="Jenee Gatto" initials="JG" userId="S::jenee@getpearson.com::87b1ea54-c450-4dbb-a209-034f7f52b81e" providerId="AD"/>
  <p188:author id="{498C0C76-395F-A4BE-E519-0470F4E35DEC}" name="Resa Pearson" initials="RP" userId="S::resa@getpearson.com::e879b226-f00d-46bb-86bd-786a5666e2d2" providerId="AD"/>
  <p188:author id="{08898887-D844-3A45-30C3-E5FBFA33385C}" name="Guest User" initials="GU" userId="S::urn:spo:anon#02dae5a627fffdc2b3a10f8b2b83c1e175cbb1e2a2f6589e8faa81b8aac9b4e1::" providerId="AD"/>
  <p188:author id="{9D79A096-3215-D70F-5093-625261B4A218}" name="alyssa G" initials="aG" userId="6bbccb763a9da4a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40A"/>
    <a:srgbClr val="8246AF"/>
    <a:srgbClr val="0089CF"/>
    <a:srgbClr val="FF6A00"/>
    <a:srgbClr val="170D26"/>
    <a:srgbClr val="64B951"/>
    <a:srgbClr val="3E8DDD"/>
    <a:srgbClr val="F04187"/>
    <a:srgbClr val="46C8E1"/>
    <a:srgbClr val="47B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9"/>
    <p:restoredTop sz="86257"/>
  </p:normalViewPr>
  <p:slideViewPr>
    <p:cSldViewPr snapToGrid="0">
      <p:cViewPr varScale="1">
        <p:scale>
          <a:sx n="57" d="100"/>
          <a:sy n="57" d="100"/>
        </p:scale>
        <p:origin x="912" y="48"/>
      </p:cViewPr>
      <p:guideLst>
        <p:guide orient="horz" pos="232"/>
        <p:guide orient="horz" pos="4212"/>
        <p:guide orient="horz" pos="3884"/>
        <p:guide pos="3943"/>
        <p:guide pos="324"/>
        <p:guide pos="7332"/>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p:scale>
          <a:sx n="1" d="2"/>
          <a:sy n="1" d="2"/>
        </p:scale>
        <p:origin x="0" y="0"/>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sz="1000" dirty="0">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231C0EDC-3B04-4D43-AC98-A606493C474D}" type="datetimeFigureOut">
              <a:rPr lang="en-US" sz="1000" smtClean="0">
                <a:latin typeface="Arial" pitchFamily="34" charset="0"/>
                <a:cs typeface="Arial" pitchFamily="34" charset="0"/>
              </a:rPr>
              <a:pPr/>
              <a:t>9/20/2022</a:t>
            </a:fld>
            <a:endParaRPr lang="en-US" sz="1000" dirty="0">
              <a:latin typeface="Arial" pitchFamily="34" charset="0"/>
              <a:cs typeface="Arial" pitchFamily="34" charset="0"/>
            </a:endParaRPr>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pPr lvl="0"/>
            <a:r>
              <a:rPr lang="en-US" sz="800" cap="all" dirty="0">
                <a:solidFill>
                  <a:srgbClr val="939598"/>
                </a:solidFill>
                <a:latin typeface="Arial" pitchFamily="34" charset="0"/>
                <a:cs typeface="Arial" pitchFamily="34" charset="0"/>
              </a:rPr>
              <a:t>2011 LENOVO CONFIDENTIAL. All rights reserved.</a:t>
            </a:r>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127F3538-DD9D-4F25-8311-592750C50641}" type="slidenum">
              <a:rPr lang="en-US" sz="800" smtClean="0">
                <a:latin typeface="Arial" pitchFamily="34" charset="0"/>
                <a:cs typeface="Arial" pitchFamily="34" charset="0"/>
              </a:rPr>
              <a:pPr/>
              <a:t>‹#›</a:t>
            </a:fld>
            <a:endParaRPr lang="en-US" sz="800" dirty="0">
              <a:latin typeface="Arial" pitchFamily="34" charset="0"/>
              <a:cs typeface="Arial" pitchFamily="34" charset="0"/>
            </a:endParaRPr>
          </a:p>
        </p:txBody>
      </p:sp>
    </p:spTree>
    <p:extLst>
      <p:ext uri="{BB962C8B-B14F-4D97-AF65-F5344CB8AC3E}">
        <p14:creationId xmlns:p14="http://schemas.microsoft.com/office/powerpoint/2010/main" val="2529155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F23CF275-28B3-497F-9AED-85D5F023BA5C}" type="datetimeFigureOut">
              <a:rPr lang="en-US" smtClean="0"/>
              <a:pPr/>
              <a:t>9/20/2022</a:t>
            </a:fld>
            <a:endParaRPr lang="en-US" dirty="0"/>
          </a:p>
        </p:txBody>
      </p:sp>
      <p:sp>
        <p:nvSpPr>
          <p:cNvPr id="4" name="Slide Image Placeholder 3"/>
          <p:cNvSpPr>
            <a:spLocks noGrp="1" noRot="1" noChangeAspect="1"/>
          </p:cNvSpPr>
          <p:nvPr>
            <p:ph type="sldImg" idx="2"/>
          </p:nvPr>
        </p:nvSpPr>
        <p:spPr>
          <a:xfrm>
            <a:off x="350838" y="693738"/>
            <a:ext cx="61563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r>
              <a:rPr lang="en-US" sz="800" cap="all" dirty="0">
                <a:solidFill>
                  <a:srgbClr val="939598"/>
                </a:solidFill>
              </a:rPr>
              <a:t>2011 LENOVO CONFIDENTIAL. All rights reserved.</a:t>
            </a:r>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800">
                <a:latin typeface="Arial" pitchFamily="34" charset="0"/>
                <a:cs typeface="Arial" pitchFamily="34" charset="0"/>
              </a:defRPr>
            </a:lvl1pPr>
          </a:lstStyle>
          <a:p>
            <a:fld id="{4AED87EB-65D7-4500-873C-410831173A82}" type="slidenum">
              <a:rPr lang="en-US" smtClean="0"/>
              <a:pPr/>
              <a:t>‹#›</a:t>
            </a:fld>
            <a:endParaRPr lang="en-US" dirty="0"/>
          </a:p>
        </p:txBody>
      </p:sp>
    </p:spTree>
    <p:extLst>
      <p:ext uri="{BB962C8B-B14F-4D97-AF65-F5344CB8AC3E}">
        <p14:creationId xmlns:p14="http://schemas.microsoft.com/office/powerpoint/2010/main" val="369331368"/>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lenovo.com/us/en/servers-storage/solutions/customer-stories/servimed/?orgRef=https%253A%252F%252Fwww.google.com%252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4AED87EB-65D7-4500-873C-410831173A82}" type="slidenum">
              <a:rPr lang="en-US" smtClean="0"/>
              <a:pPr/>
              <a:t>1</a:t>
            </a:fld>
            <a:endParaRPr lang="en-US" dirty="0"/>
          </a:p>
        </p:txBody>
      </p:sp>
      <p:sp>
        <p:nvSpPr>
          <p:cNvPr id="2" name="Notes Placeholder 1">
            <a:extLst>
              <a:ext uri="{FF2B5EF4-FFF2-40B4-BE49-F238E27FC236}">
                <a16:creationId xmlns:a16="http://schemas.microsoft.com/office/drawing/2014/main" id="{B57CE81E-11BB-DB60-5257-DA86B5D9050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384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195"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1" dirty="0"/>
              <a:t>Intent of slide: </a:t>
            </a:r>
            <a:r>
              <a:rPr lang="en-US" b="0" dirty="0"/>
              <a:t>Discuss how cloud smart helps customers move from cloud first to cloud smart</a:t>
            </a:r>
            <a:br>
              <a:rPr lang="en-US" b="0" dirty="0">
                <a:cs typeface="+mn-lt"/>
              </a:rPr>
            </a:br>
            <a:br>
              <a:rPr lang="en-US" b="0" dirty="0">
                <a:cs typeface="+mn-lt"/>
              </a:rPr>
            </a:br>
            <a:r>
              <a:rPr lang="en-US" b="0" dirty="0"/>
              <a:t>---</a:t>
            </a:r>
            <a:br>
              <a:rPr lang="en-US" b="0" dirty="0">
                <a:cs typeface="+mn-lt"/>
              </a:rPr>
            </a:br>
            <a:br>
              <a:rPr lang="en-US" b="0" dirty="0">
                <a:cs typeface="+mn-lt"/>
              </a:rPr>
            </a:br>
            <a:r>
              <a:rPr lang="en-US" b="0" dirty="0"/>
              <a:t>M</a:t>
            </a:r>
            <a:r>
              <a:rPr lang="en-US" dirty="0"/>
              <a:t>ulti-cloud is the digital business environment for today and tomorrow, as businesses move from a ‘cloud first’ mandate to a ‘cloud smart’ strategy for workloads and data. At Lenovo, we offer the expertise to design the best hybrid or multi-cloud strategy, with secure and rapid data migration, coupled with the economics and flexibility of managing everything-as-a-service. This managed services approach along the end-to-end cloud lifecycle helps customers confidently accelerate their cloud transformation. Lenovo offers the broadest choice of ready-to-deploy cloud infrastructure solutions running on the industry’s most reliable server platform (recognized eight years in a row). With end-to-end lifecycle managed services, intelligent, fast data migration, and robust data management, Lenovo builds-in optimization, and tuning scenarios for any workload. VMware Cloud Foundation provides a future-proof hybrid cloud platform built on full stack hyperconverged infrastructure. VCF provides a complete set of secure software-defined services for compute, storage, network security, Kubernetes management, and cloud management. The result is an agile, reliable and efficient cloud solution that offers consistent infrastructure and operations across private and public clouds</a:t>
            </a:r>
          </a:p>
          <a:p>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10</a:t>
            </a:fld>
            <a:endParaRPr lang="en-US" dirty="0"/>
          </a:p>
        </p:txBody>
      </p:sp>
    </p:spTree>
    <p:extLst>
      <p:ext uri="{BB962C8B-B14F-4D97-AF65-F5344CB8AC3E}">
        <p14:creationId xmlns:p14="http://schemas.microsoft.com/office/powerpoint/2010/main" val="836926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endParaRPr lang="en-US" sz="1100" b="0" kern="1200" dirty="0">
              <a:solidFill>
                <a:schemeClr val="tx1"/>
              </a:solidFill>
              <a:effectLst/>
              <a:latin typeface="MetricHPE" panose="020B0503030202060203" pitchFamily="34" charset="-18"/>
              <a:ea typeface="+mn-ea"/>
              <a:cs typeface="+mn-cs"/>
            </a:endParaRPr>
          </a:p>
          <a:p>
            <a:pPr marL="45720" marR="0" lvl="0" indent="-36195"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1" dirty="0"/>
              <a:t>Intent of slide: </a:t>
            </a:r>
            <a:r>
              <a:rPr lang="en-US" b="0" dirty="0"/>
              <a:t>Discuss how Lenovo and VMware remote work solutions support the state of work that’s here to stay.</a:t>
            </a:r>
            <a:br>
              <a:rPr lang="en-US" b="0" dirty="0">
                <a:cs typeface="+mn-lt"/>
              </a:rPr>
            </a:br>
            <a:br>
              <a:rPr lang="en-US" b="0" dirty="0">
                <a:cs typeface="+mn-lt"/>
              </a:rPr>
            </a:br>
            <a:r>
              <a:rPr lang="en-US" dirty="0"/>
              <a:t>Remote work is here to stay. Companies have found that employees have been productive during the pandemic and thus are more likely to continue supporting remote work. Companies are also realizing they can achieve real estate savings if they allow a percentage of their employees to work remotely. We support an unbeatable range of virtual desktop and virtual application scenarios—all using industry-proven Lenovo hardware combined with software from VMware. Fully tested across applications, software, hardware, and services, built to streamline IT administration, and proven to simplify the transition to a virtual desktop infrastructure</a:t>
            </a:r>
            <a:endParaRPr lang="en-US" b="0" dirty="0">
              <a:cs typeface="Calibri"/>
            </a:endParaRP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endParaRPr lang="en-US" sz="1100" b="0" kern="1200" dirty="0">
              <a:solidFill>
                <a:schemeClr val="tx1"/>
              </a:solidFill>
              <a:effectLst/>
              <a:latin typeface="MetricHPE" panose="020B0503030202060203" pitchFamily="34" charset="-18"/>
              <a:ea typeface="+mn-ea"/>
              <a:cs typeface="+mn-cs"/>
            </a:endParaRPr>
          </a:p>
          <a:p>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11</a:t>
            </a:fld>
            <a:endParaRPr lang="en-US" dirty="0"/>
          </a:p>
        </p:txBody>
      </p:sp>
    </p:spTree>
    <p:extLst>
      <p:ext uri="{BB962C8B-B14F-4D97-AF65-F5344CB8AC3E}">
        <p14:creationId xmlns:p14="http://schemas.microsoft.com/office/powerpoint/2010/main" val="2120320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1" dirty="0"/>
              <a:t>Intent of slide: </a:t>
            </a:r>
            <a:r>
              <a:rPr lang="en-US" b="0" dirty="0"/>
              <a:t>Discuss how Lenovo and VMware’s AI platform provides improved workload performance</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endParaRPr lang="en-US" b="0" dirty="0"/>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dirty="0"/>
              <a:t>Our solution is an AI-ready enterprise platform for any size deployment. Based on Lenovo high performance systems with VMware vSphere and NVIDIA AI Enterprise software and GPUs, the solution provides improved performance for AI modeling. The solution is scalable and supports multiple work streams with load balancing and live migration. Lenovo is unique in this space because they have the broadest portfolio from gateways to datacenter platforms. The company has unique products like Lenovo SR670V2, a server device with acceleration hardware designed for AI/ML workloads. At the edge, Lenovo has unique designs with Lenovo SU350 and Lenovo 450 with Edge AI and has the smallest footprint for enterprise GPU.</a:t>
            </a:r>
            <a:endParaRPr lang="en-US" b="0" dirty="0"/>
          </a:p>
          <a:p>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12</a:t>
            </a:fld>
            <a:endParaRPr lang="en-US" dirty="0"/>
          </a:p>
        </p:txBody>
      </p:sp>
    </p:spTree>
    <p:extLst>
      <p:ext uri="{BB962C8B-B14F-4D97-AF65-F5344CB8AC3E}">
        <p14:creationId xmlns:p14="http://schemas.microsoft.com/office/powerpoint/2010/main" val="3220960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1" dirty="0"/>
              <a:t>Intent of slide: </a:t>
            </a:r>
            <a:r>
              <a:rPr lang="en-US" b="0" dirty="0"/>
              <a:t>Discuss how Lenovo and VMware’s edge solutions offer a secure, scalable, and high-performing edge experience</a:t>
            </a:r>
            <a:br>
              <a:rPr lang="en-US" b="0" dirty="0"/>
            </a:br>
            <a:endParaRPr lang="en-US" b="0" dirty="0"/>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dirty="0"/>
              <a:t>Our edge platform extends data center efficiencies of HCI and gives customers the ability to run cloud-native, Kubernetes applications at the edge (via Tanzu). This solution simplifies networking,</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dirty="0"/>
              <a:t>eliminates the need for external network devices at the edge, and powers seamless operations. Combining Lenovo’s powerful purpose-built edge hardware with VMware’s software stack saves time and money while connecting data and lowering risk.</a:t>
            </a:r>
          </a:p>
        </p:txBody>
      </p:sp>
      <p:sp>
        <p:nvSpPr>
          <p:cNvPr id="4" name="Slide Number Placeholder 3"/>
          <p:cNvSpPr>
            <a:spLocks noGrp="1"/>
          </p:cNvSpPr>
          <p:nvPr>
            <p:ph type="sldNum" sz="quarter" idx="10"/>
          </p:nvPr>
        </p:nvSpPr>
        <p:spPr/>
        <p:txBody>
          <a:bodyPr/>
          <a:lstStyle/>
          <a:p>
            <a:fld id="{4AED87EB-65D7-4500-873C-410831173A82}" type="slidenum">
              <a:rPr lang="en-US" smtClean="0"/>
              <a:pPr/>
              <a:t>13</a:t>
            </a:fld>
            <a:endParaRPr lang="en-US" dirty="0"/>
          </a:p>
        </p:txBody>
      </p:sp>
    </p:spTree>
    <p:extLst>
      <p:ext uri="{BB962C8B-B14F-4D97-AF65-F5344CB8AC3E}">
        <p14:creationId xmlns:p14="http://schemas.microsoft.com/office/powerpoint/2010/main" val="290472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Intent of slide: </a:t>
            </a:r>
            <a:r>
              <a:rPr lang="en-US" b="0" dirty="0"/>
              <a:t>Showcase how Lenovo and VMware as a service solutions give customers greater control while keeping them current and resilient.</a:t>
            </a:r>
            <a:br>
              <a:rPr lang="en-US" b="1" dirty="0"/>
            </a:br>
            <a:br>
              <a:rPr lang="en-US" b="0" dirty="0"/>
            </a:br>
            <a:r>
              <a:rPr lang="en-US" b="0" dirty="0"/>
              <a:t>W</a:t>
            </a:r>
            <a:r>
              <a:rPr lang="en-US" dirty="0"/>
              <a:t>e’re customer-centric and focused on outcomes and the end-user experience to deliver customer expectations. People aren’t buying the box, they’re buying the hybrid cloud to drive transformation. TruScale is an umbrella for all as-a-service Lenovo solutions leveraging the full Lenovo portfolio from pocket to data center to cloud. “If we can sell it, we can ‘TruScale it”. With TruScale IaaS, customers get an on-premises, pay-as you-use data center with full flexibility, full maintenance, support, and management, plus real-time transparency to usage and costs. Offering both aaS and managed options with additional support keeps customers current and resilient</a:t>
            </a:r>
          </a:p>
          <a:p>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14</a:t>
            </a:fld>
            <a:endParaRPr lang="en-US" dirty="0"/>
          </a:p>
        </p:txBody>
      </p:sp>
    </p:spTree>
    <p:extLst>
      <p:ext uri="{BB962C8B-B14F-4D97-AF65-F5344CB8AC3E}">
        <p14:creationId xmlns:p14="http://schemas.microsoft.com/office/powerpoint/2010/main" val="1479356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1" dirty="0"/>
              <a:t>Intent of slide: </a:t>
            </a:r>
            <a:r>
              <a:rPr lang="en-US" b="0" dirty="0"/>
              <a:t>Discuss how Tanzu offers </a:t>
            </a:r>
            <a:r>
              <a:rPr lang="en-US" dirty="0"/>
              <a:t>a modular cloud native application platform that both drives efficient, scalable cloud native operations.</a:t>
            </a:r>
            <a:endParaRPr lang="en-US" sz="1100" b="0" kern="1200" dirty="0">
              <a:solidFill>
                <a:schemeClr val="tx1"/>
              </a:solidFill>
              <a:effectLst/>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endParaRPr lang="en-US" sz="1100" b="0" kern="1200" dirty="0">
              <a:solidFill>
                <a:schemeClr val="tx1"/>
              </a:solidFill>
              <a:effectLst/>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dirty="0"/>
              <a:t>VMware Tanzu offers a modular cloud native application platform that both drives efficient, scalable cloud native operations and streamlines the developer experience to speed applications to production. Organizations can access a multi-cloud Kubernetes runtime in VMware vSphere with Tanzu, enabling them to run new containerized applications alongside existing applications. Lenovo and VMware share a common vision of delivering an invisible infrastructure that does not demand significant time and resources to deploy and maintain. They have had a long relationships in joint development partnership to address a global customer base. This frees IT to focus on delivering applications and drive innovation, greater efficiency, and agility for their business. Lenovo and VMware solutions together address the enterprise’s goal of building, running, managing, connecting, and protecting any app on any cloud and across clouds</a:t>
            </a:r>
            <a:endParaRPr lang="en-US" b="0" dirty="0"/>
          </a:p>
          <a:p>
            <a:pPr marL="45720" indent="-36195">
              <a:spcBef>
                <a:spcPts val="600"/>
              </a:spcBef>
              <a:buSzPct val="25000"/>
              <a:buFont typeface="" panose="020B0303030202060203" pitchFamily="34" charset="0"/>
              <a:buChar char=" "/>
            </a:pPr>
            <a:endParaRPr lang="en-US" dirty="0">
              <a:ea typeface="Calibri"/>
              <a:cs typeface="Calibri"/>
            </a:endParaRPr>
          </a:p>
          <a:p>
            <a:pPr marL="295275" indent="-285750">
              <a:spcBef>
                <a:spcPts val="600"/>
              </a:spcBef>
              <a:buSzPct val="25000"/>
              <a:buFont typeface="Arial" panose="020B0303030202060203" pitchFamily="34" charset="0"/>
              <a:buChar char="•"/>
            </a:pPr>
            <a:r>
              <a:rPr lang="en-US" dirty="0"/>
              <a:t>UTILIZING OUR VARIED THINKAGILE VX PORTFOLIO OFFERINGS FOR VMWARE</a:t>
            </a:r>
            <a:endParaRPr lang="en-US" dirty="0">
              <a:ea typeface="Calibri"/>
              <a:cs typeface="Calibri"/>
            </a:endParaRPr>
          </a:p>
          <a:p>
            <a:pPr marL="45720" indent="-36195">
              <a:spcBef>
                <a:spcPts val="600"/>
              </a:spcBef>
              <a:buSzPct val="25000"/>
              <a:buFont typeface="" panose="020B0303030202060203" pitchFamily="34" charset="0"/>
              <a:buChar char=" "/>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4AED87EB-65D7-4500-873C-410831173A82}" type="slidenum">
              <a:rPr lang="en-US" smtClean="0"/>
              <a:pPr/>
              <a:t>15</a:t>
            </a:fld>
            <a:endParaRPr lang="en-US" dirty="0"/>
          </a:p>
        </p:txBody>
      </p:sp>
    </p:spTree>
    <p:extLst>
      <p:ext uri="{BB962C8B-B14F-4D97-AF65-F5344CB8AC3E}">
        <p14:creationId xmlns:p14="http://schemas.microsoft.com/office/powerpoint/2010/main" val="2157059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1" dirty="0"/>
              <a:t>Intent of slide: </a:t>
            </a:r>
            <a:r>
              <a:rPr lang="en-US" b="0" dirty="0"/>
              <a:t>Showcase how Professional Services gives customers a faster time to value</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endParaRPr lang="en-US" b="0" dirty="0"/>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dirty="0"/>
              <a:t>Professional services and managed services from Lenovo give customers a faster time to value and frees up teams to focus on other initiatives. This bridges the gap between teams, tools, and processes. Advisory and implementation services such as assessment, health check, design, implementation, upgrade, and migration on virtualization solutions in VMware also ensure that customers get the most out of the solutions they invest in. These offerings work to provide support and services that are unique to the business. This gives customers peace of mind that they are backed up by the resources they need and will keep running no matter what</a:t>
            </a:r>
            <a:endParaRPr lang="en-US" b="0" dirty="0"/>
          </a:p>
          <a:p>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16</a:t>
            </a:fld>
            <a:endParaRPr lang="en-US" dirty="0"/>
          </a:p>
        </p:txBody>
      </p:sp>
    </p:spTree>
    <p:extLst>
      <p:ext uri="{BB962C8B-B14F-4D97-AF65-F5344CB8AC3E}">
        <p14:creationId xmlns:p14="http://schemas.microsoft.com/office/powerpoint/2010/main" val="4097674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sz="1100" b="0" kern="1200" dirty="0">
                <a:solidFill>
                  <a:schemeClr val="tx1"/>
                </a:solidFill>
                <a:effectLst/>
                <a:ea typeface="+mn-ea"/>
                <a:cs typeface="+mn-cs"/>
              </a:rPr>
              <a:t>---</a:t>
            </a:r>
            <a:endParaRPr lang="en-US" b="0" dirty="0"/>
          </a:p>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17</a:t>
            </a:fld>
            <a:endParaRPr lang="en-US" dirty="0"/>
          </a:p>
        </p:txBody>
      </p:sp>
    </p:spTree>
    <p:extLst>
      <p:ext uri="{BB962C8B-B14F-4D97-AF65-F5344CB8AC3E}">
        <p14:creationId xmlns:p14="http://schemas.microsoft.com/office/powerpoint/2010/main" val="832248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1" dirty="0"/>
              <a:t>Intent of slide: </a:t>
            </a:r>
            <a:r>
              <a:rPr lang="en-US" b="0" dirty="0"/>
              <a:t>Use </a:t>
            </a:r>
            <a:r>
              <a:rPr lang="de-DE" sz="1600" b="0" i="0" dirty="0"/>
              <a:t>Servimed</a:t>
            </a:r>
            <a:r>
              <a:rPr lang="de-DE" sz="1600" i="1" dirty="0"/>
              <a:t> </a:t>
            </a:r>
            <a:r>
              <a:rPr lang="en-US" b="0" dirty="0"/>
              <a:t>to demonstrate how Lenovo offers infrastructure services to boost productivity and unlock new IT efficiencies.</a:t>
            </a:r>
            <a:br>
              <a:rPr lang="en-US" b="1" dirty="0"/>
            </a:br>
            <a:endParaRPr lang="en-US" b="1" dirty="0"/>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0" dirty="0"/>
              <a:t>CHALLENGE As SERVImed prepared to upgrade to SAP HANA applications, a large, efficiency-boosting opportunity presented itself in their underlying IT infrastructure. At the time, their legacy IT solution required specialized support which increased cost and limited agility. SOLUTION SERVImed transformed their system and scaled up the infrastructure to meet growing business needs. From hardware design to implementation and service management, TruScale made it possible for SERVImed to do this quickly and smoothly. </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endParaRPr lang="en-US" b="0" dirty="0"/>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sz="1600" b="0" i="0" kern="1200" dirty="0">
                <a:solidFill>
                  <a:schemeClr val="tx1"/>
                </a:solidFill>
                <a:effectLst/>
                <a:latin typeface="+mn-lt"/>
                <a:ea typeface="+mn-ea"/>
                <a:cs typeface="+mn-cs"/>
                <a:hlinkClick r:id="rId3" tooltip="https://www.lenovo.com/us/en/servers-storage/solutions/customer-stories/servimed/?orgRef=https%253A%252F%252Fwww.google.com%252F"/>
              </a:rPr>
              <a:t>https://www.lenovo.com/us/en/servers-storage/solutions/customer-stories/servimed/?orgRef=https%253A%252F%252Fwww.google.com%252F</a:t>
            </a:r>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18</a:t>
            </a:fld>
            <a:endParaRPr lang="en-US" dirty="0"/>
          </a:p>
        </p:txBody>
      </p:sp>
    </p:spTree>
    <p:extLst>
      <p:ext uri="{BB962C8B-B14F-4D97-AF65-F5344CB8AC3E}">
        <p14:creationId xmlns:p14="http://schemas.microsoft.com/office/powerpoint/2010/main" val="464948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1" dirty="0"/>
              <a:t>Intent of slide: </a:t>
            </a:r>
            <a:r>
              <a:rPr lang="en-US" b="0" dirty="0"/>
              <a:t>Use </a:t>
            </a:r>
            <a:r>
              <a:rPr lang="de-DE" sz="1600" b="0" i="0" dirty="0"/>
              <a:t>Basefarm</a:t>
            </a:r>
            <a:r>
              <a:rPr lang="de-DE" sz="1600" i="1" dirty="0"/>
              <a:t> </a:t>
            </a:r>
            <a:r>
              <a:rPr lang="en-US" b="0" dirty="0"/>
              <a:t>to demonstrate how Lenovo and VMware as a service offers can help organizations meet needs for cost-effective performance, reliability, and availability.</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br>
              <a:rPr lang="en-US" b="1" dirty="0"/>
            </a:br>
            <a:endParaRPr lang="en-US" b="1" dirty="0"/>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0" dirty="0"/>
              <a:t>CHALLENGE Basefarm needed to scale up data center resources to meet the demand. The company looked for an infrastructure partner that could meet its needs for cost-effective performance, reliability, and availability. RESULTS With Lenovo and VMware vSAN technology delivering high availability and stability, Basefarm can ensure predictable performance and maximum uptime for its clients. Alongside this, the company benefits from rapid time to-production for new systems, thanks to the easy configuration and management. SOLUTION Basefarm introduced Lenovo ThinkEdge servers to its data center. After thoroughly testing the hardware for build quality and performance, the ThinkEdge servers passed with flying colors. The company also worked with Lenovo to establish a VMware vSAN™ hyperconverged architecture using Lenovo ThinkAgile VX Series appliances.</a:t>
            </a:r>
          </a:p>
          <a:p>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19</a:t>
            </a:fld>
            <a:endParaRPr lang="en-US" dirty="0"/>
          </a:p>
        </p:txBody>
      </p:sp>
    </p:spTree>
    <p:extLst>
      <p:ext uri="{BB962C8B-B14F-4D97-AF65-F5344CB8AC3E}">
        <p14:creationId xmlns:p14="http://schemas.microsoft.com/office/powerpoint/2010/main" val="240718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4AED87EB-65D7-4500-873C-410831173A82}" type="slidenum">
              <a:rPr lang="en-US" smtClean="0"/>
              <a:pPr/>
              <a:t>2</a:t>
            </a:fld>
            <a:endParaRPr lang="en-US" dirty="0"/>
          </a:p>
        </p:txBody>
      </p:sp>
      <p:sp>
        <p:nvSpPr>
          <p:cNvPr id="2" name="Notes Placeholder 1">
            <a:extLst>
              <a:ext uri="{FF2B5EF4-FFF2-40B4-BE49-F238E27FC236}">
                <a16:creationId xmlns:a16="http://schemas.microsoft.com/office/drawing/2014/main" id="{418ABAC2-9C24-ADE0-E7EF-962460B42532}"/>
              </a:ext>
            </a:extLst>
          </p:cNvPr>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Intent of slide: </a:t>
            </a:r>
            <a:r>
              <a:rPr lang="en-US" b="0" dirty="0"/>
              <a:t>Showcase business trends and challenges to set up how Lenovo + VMware solutions will address them.</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latin typeface="Arial"/>
                <a:cs typeface="Arial"/>
              </a:rPr>
              <a:t>SOURCES: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latin typeface="Arial"/>
                <a:cs typeface="Arial"/>
              </a:rPr>
              <a:t>1. </a:t>
            </a:r>
            <a:r>
              <a:rPr lang="en-US" sz="1600" dirty="0">
                <a:ea typeface="+mn-lt"/>
                <a:cs typeface="+mn-lt"/>
              </a:rPr>
              <a:t>VMware Executive Pulse, June 2021</a:t>
            </a:r>
            <a:r>
              <a:rPr lang="en-US" sz="1600" dirty="0">
                <a:latin typeface="Arial"/>
                <a:cs typeface="Arial"/>
              </a:rPr>
              <a:t>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latin typeface="Arial"/>
                <a:cs typeface="Arial"/>
              </a:rPr>
              <a:t>2. </a:t>
            </a:r>
            <a:r>
              <a:rPr lang="en-US" sz="1600" dirty="0">
                <a:ea typeface="+mn-lt"/>
                <a:cs typeface="+mn-lt"/>
              </a:rPr>
              <a:t>VMware Market Insights study</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ea typeface="+mn-lt"/>
                <a:cs typeface="+mn-lt"/>
              </a:rPr>
              <a:t>3. MMC Ventures/Forbes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ea typeface="+mn-lt"/>
                <a:cs typeface="+mn-lt"/>
              </a:rPr>
              <a:t>4. Lenovo global study of CIOs</a:t>
            </a:r>
            <a:endParaRPr lang="en-US" sz="1600" dirty="0">
              <a:latin typeface="Arial" pitchFamily="34" charset="0"/>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927753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1" dirty="0"/>
              <a:t>Intent of slide: </a:t>
            </a:r>
            <a:r>
              <a:rPr lang="en-US" sz="1600" dirty="0"/>
              <a:t>Teaming up to achieve a consolidated pool of resources by leveraging virtualization technology. </a:t>
            </a:r>
            <a:r>
              <a:rPr lang="en-US" sz="1600" i="1" kern="1200" dirty="0">
                <a:solidFill>
                  <a:schemeClr val="tx1"/>
                </a:solidFill>
                <a:effectLst/>
                <a:latin typeface="+mn-lt"/>
                <a:ea typeface="+mn-ea"/>
                <a:cs typeface="+mn-cs"/>
              </a:rPr>
              <a:t>Move from 3 Tier to HCI</a:t>
            </a:r>
            <a:endParaRPr lang="en-US" sz="1600" kern="1200" dirty="0">
              <a:solidFill>
                <a:schemeClr val="tx1"/>
              </a:solidFill>
              <a:effectLst/>
              <a:latin typeface="+mn-lt"/>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endParaRPr lang="en-US" sz="1600" dirty="0"/>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endParaRPr lang="en-US" sz="1100" b="0" i="0" u="none" strike="noStrike" kern="1200" dirty="0">
              <a:solidFill>
                <a:schemeClr val="tx1"/>
              </a:solidFill>
              <a:effectLst/>
              <a:latin typeface="MetricHPE" panose="020B0503030202060203" pitchFamily="34" charset="-18"/>
              <a:ea typeface="+mn-ea"/>
              <a:cs typeface="+mn-cs"/>
            </a:endParaRPr>
          </a:p>
          <a:p>
            <a:r>
              <a:rPr lang="en-US" b="1" dirty="0"/>
              <a:t>Background: </a:t>
            </a:r>
            <a:r>
              <a:rPr lang="en-US" sz="1600" i="1" kern="1200" dirty="0">
                <a:solidFill>
                  <a:schemeClr val="tx1"/>
                </a:solidFill>
                <a:effectLst/>
                <a:latin typeface="+mn-lt"/>
                <a:ea typeface="+mn-ea"/>
                <a:cs typeface="+mn-cs"/>
              </a:rPr>
              <a:t>Consolidated Rackspace and lowered cost on Server Infrastructure with less people. They were</a:t>
            </a:r>
            <a:endParaRPr lang="en-US" sz="1600" kern="1200" dirty="0">
              <a:solidFill>
                <a:schemeClr val="tx1"/>
              </a:solidFill>
              <a:effectLst/>
              <a:latin typeface="+mn-lt"/>
              <a:ea typeface="+mn-ea"/>
              <a:cs typeface="+mn-cs"/>
            </a:endParaRPr>
          </a:p>
          <a:p>
            <a:r>
              <a:rPr lang="en-US" sz="1600" i="1" kern="1200" dirty="0">
                <a:solidFill>
                  <a:schemeClr val="tx1"/>
                </a:solidFill>
                <a:effectLst/>
                <a:latin typeface="+mn-lt"/>
                <a:ea typeface="+mn-ea"/>
                <a:cs typeface="+mn-cs"/>
              </a:rPr>
              <a:t>able to move into CoLo and move from 12 racks to 4. Reduce Management and Infrastructure</a:t>
            </a:r>
            <a:endParaRPr lang="en-US" sz="1600" kern="1200" dirty="0">
              <a:solidFill>
                <a:schemeClr val="tx1"/>
              </a:solidFill>
              <a:effectLst/>
              <a:latin typeface="+mn-lt"/>
              <a:ea typeface="+mn-ea"/>
              <a:cs typeface="+mn-cs"/>
            </a:endParaRPr>
          </a:p>
          <a:p>
            <a:r>
              <a:rPr lang="en-US" sz="1600" i="1" kern="1200" dirty="0">
                <a:solidFill>
                  <a:schemeClr val="tx1"/>
                </a:solidFill>
                <a:effectLst/>
                <a:latin typeface="+mn-lt"/>
                <a:ea typeface="+mn-ea"/>
                <a:cs typeface="+mn-cs"/>
              </a:rPr>
              <a:t>Annual Cost by 20%</a:t>
            </a:r>
            <a:endParaRPr lang="en-US" sz="1600" kern="1200" dirty="0">
              <a:solidFill>
                <a:schemeClr val="tx1"/>
              </a:solidFill>
              <a:effectLst/>
              <a:latin typeface="+mn-lt"/>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20</a:t>
            </a:fld>
            <a:endParaRPr lang="en-US" dirty="0"/>
          </a:p>
        </p:txBody>
      </p:sp>
    </p:spTree>
    <p:extLst>
      <p:ext uri="{BB962C8B-B14F-4D97-AF65-F5344CB8AC3E}">
        <p14:creationId xmlns:p14="http://schemas.microsoft.com/office/powerpoint/2010/main" val="1167932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1" dirty="0"/>
              <a:t>Intent of slide: </a:t>
            </a:r>
            <a:r>
              <a:rPr lang="en-US" b="0" dirty="0"/>
              <a:t>Use Gradient</a:t>
            </a:r>
            <a:r>
              <a:rPr lang="de-DE" sz="1600" i="1" dirty="0"/>
              <a:t> </a:t>
            </a:r>
            <a:r>
              <a:rPr lang="en-US" b="0" dirty="0"/>
              <a:t>to demonstrate how Lenovo and VMware remote work solutions can help organizations simplify the transition to VDI, achieve efficiency, and cut costs.</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br>
              <a:rPr lang="en-US" b="1" dirty="0"/>
            </a:br>
            <a:endParaRPr lang="en-US" b="1" dirty="0"/>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0" dirty="0"/>
              <a:t>CHALLENGE Gradient wanted to significantly reduce IT cost and complexity, enhance the reliability of services, accelerate the deployment of updates and new applications, and simplify remote access with VDI. Recognizing that desktop virtualization could solve its immediate issues, as well as making geographic expansion faster and easier in the future, Gradient identified VMware as its preferred provider of virtualization technology. RESULTS Thanks to its VDI solution from Lenovo and VMware, costs on calls and infrastructure have been reduced. Gradient estimates that it will achieve savings of approximately 40% over 10 years. SOLUTION As a certified integrated solution,  or VMware vSAN ReadyNode™, the ThinkEdge SR630 is delivered fully assembled and tested with VMware Horizon, VMware vSphere and VMware vSAN, and its onboard SSD storage eliminates the need for a separate storage array, saving money while accelerating storage operations.</a:t>
            </a:r>
          </a:p>
          <a:p>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21</a:t>
            </a:fld>
            <a:endParaRPr lang="en-US" dirty="0"/>
          </a:p>
        </p:txBody>
      </p:sp>
    </p:spTree>
    <p:extLst>
      <p:ext uri="{BB962C8B-B14F-4D97-AF65-F5344CB8AC3E}">
        <p14:creationId xmlns:p14="http://schemas.microsoft.com/office/powerpoint/2010/main" val="1474511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sz="1100" b="0" kern="1200" dirty="0">
                <a:solidFill>
                  <a:schemeClr val="tx1"/>
                </a:solidFill>
                <a:effectLst/>
                <a:ea typeface="+mn-ea"/>
                <a:cs typeface="+mn-cs"/>
              </a:rPr>
              <a:t>---</a:t>
            </a:r>
            <a:endParaRPr lang="en-US" b="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Intent of slide: </a:t>
            </a:r>
            <a:r>
              <a:rPr lang="en-US" b="0" strike="noStrike" dirty="0"/>
              <a:t>Discuss Lenovo and VMware’s partnership facts that </a:t>
            </a:r>
            <a:r>
              <a:rPr lang="en-US" b="0" dirty="0"/>
              <a:t>bolster credibility for the success of the collaboration</a:t>
            </a:r>
            <a:endParaRPr lang="en-US" sz="1100" b="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22</a:t>
            </a:fld>
            <a:endParaRPr lang="en-US" dirty="0"/>
          </a:p>
        </p:txBody>
      </p:sp>
    </p:spTree>
    <p:extLst>
      <p:ext uri="{BB962C8B-B14F-4D97-AF65-F5344CB8AC3E}">
        <p14:creationId xmlns:p14="http://schemas.microsoft.com/office/powerpoint/2010/main" val="1354502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4AED87EB-65D7-4500-873C-410831173A82}" type="slidenum">
              <a:rPr lang="en-US" smtClean="0"/>
              <a:pPr/>
              <a:t>23</a:t>
            </a:fld>
            <a:endParaRPr lang="en-US" dirty="0"/>
          </a:p>
        </p:txBody>
      </p:sp>
      <p:sp>
        <p:nvSpPr>
          <p:cNvPr id="2" name="Notes Placeholder 1">
            <a:extLst>
              <a:ext uri="{FF2B5EF4-FFF2-40B4-BE49-F238E27FC236}">
                <a16:creationId xmlns:a16="http://schemas.microsoft.com/office/drawing/2014/main" id="{12E0642B-DDF8-E041-AA45-E9E9E961C014}"/>
              </a:ext>
            </a:extLst>
          </p:cNvPr>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Intent of slide: </a:t>
            </a:r>
            <a:r>
              <a:rPr lang="en-US" b="0" dirty="0"/>
              <a:t>Close with a final value prop and the value of Lenovo + VMware</a:t>
            </a:r>
          </a:p>
          <a:p>
            <a:endParaRPr lang="en-US" dirty="0"/>
          </a:p>
        </p:txBody>
      </p:sp>
    </p:spTree>
    <p:extLst>
      <p:ext uri="{BB962C8B-B14F-4D97-AF65-F5344CB8AC3E}">
        <p14:creationId xmlns:p14="http://schemas.microsoft.com/office/powerpoint/2010/main" val="530351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24</a:t>
            </a:fld>
            <a:endParaRPr lang="en-US" dirty="0"/>
          </a:p>
        </p:txBody>
      </p:sp>
    </p:spTree>
    <p:extLst>
      <p:ext uri="{BB962C8B-B14F-4D97-AF65-F5344CB8AC3E}">
        <p14:creationId xmlns:p14="http://schemas.microsoft.com/office/powerpoint/2010/main" val="204817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4AED87EB-65D7-4500-873C-410831173A82}" type="slidenum">
              <a:rPr lang="en-US" smtClean="0"/>
              <a:pPr/>
              <a:t>3</a:t>
            </a:fld>
            <a:endParaRPr lang="en-US" dirty="0"/>
          </a:p>
        </p:txBody>
      </p:sp>
      <p:sp>
        <p:nvSpPr>
          <p:cNvPr id="2" name="Notes Placeholder 1">
            <a:extLst>
              <a:ext uri="{FF2B5EF4-FFF2-40B4-BE49-F238E27FC236}">
                <a16:creationId xmlns:a16="http://schemas.microsoft.com/office/drawing/2014/main" id="{12E0642B-DDF8-E041-AA45-E9E9E961C014}"/>
              </a:ext>
            </a:extLst>
          </p:cNvPr>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Intent of slide: </a:t>
            </a:r>
            <a:r>
              <a:rPr lang="en-US" b="0" dirty="0"/>
              <a:t>Present the Lenovo and VMware combined value prop</a:t>
            </a:r>
            <a:endParaRPr lang="en-US" sz="1100" b="0" kern="1200" dirty="0">
              <a:solidFill>
                <a:schemeClr val="tx1"/>
              </a:solidFill>
              <a:effectLst/>
              <a:ea typeface="+mn-ea"/>
              <a:cs typeface="+mn-cs"/>
            </a:endParaRPr>
          </a:p>
          <a:p>
            <a:endParaRPr lang="en-US" dirty="0"/>
          </a:p>
        </p:txBody>
      </p:sp>
    </p:spTree>
    <p:extLst>
      <p:ext uri="{BB962C8B-B14F-4D97-AF65-F5344CB8AC3E}">
        <p14:creationId xmlns:p14="http://schemas.microsoft.com/office/powerpoint/2010/main" val="194828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1" dirty="0"/>
              <a:t>Intent of slide: </a:t>
            </a:r>
            <a:r>
              <a:rPr lang="en-US" b="0" strike="noStrike" dirty="0"/>
              <a:t>Discuss Lenovo and VMware’s partnership facts that </a:t>
            </a:r>
            <a:r>
              <a:rPr lang="en-US" b="0" dirty="0"/>
              <a:t>bolster credibility for the success of the collaboration</a:t>
            </a:r>
            <a:endParaRPr lang="en-US" sz="1100" b="0" kern="1200" dirty="0">
              <a:solidFill>
                <a:schemeClr val="tx1"/>
              </a:solidFill>
              <a:effectLst/>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sz="1100" b="0" kern="1200" dirty="0">
                <a:solidFill>
                  <a:schemeClr val="tx1"/>
                </a:solidFill>
                <a:effectLst/>
                <a:ea typeface="+mn-ea"/>
                <a:cs typeface="+mn-cs"/>
              </a:rPr>
              <a:t>---</a:t>
            </a:r>
            <a:endParaRPr lang="en-US" b="0" dirty="0"/>
          </a:p>
          <a:p>
            <a:r>
              <a:rPr lang="en-US" dirty="0">
                <a:ea typeface="Calibri"/>
                <a:cs typeface="Calibri"/>
              </a:rPr>
              <a:t>Context to Cloud Smart: </a:t>
            </a:r>
            <a:r>
              <a:rPr lang="en-US" dirty="0"/>
              <a:t>Cloud Smart is a Gartner strategy proposal. The dynamic nature of cloud requires organizations to shift their approach from cloud-first, which prioritizes cloud adoption and legacy modernization above other considerations, to cloud-smart, which balances cloud adoption with the organization’s unique circumstances, goals and business value. By 2025, more than 60% of organizations that have adopted a cloud-first strategy will replace it with a cloud-smart strategy (source Gartner).</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4AED87EB-65D7-4500-873C-410831173A82}" type="slidenum">
              <a:rPr lang="en-US" smtClean="0"/>
              <a:pPr/>
              <a:t>4</a:t>
            </a:fld>
            <a:endParaRPr lang="en-US" dirty="0"/>
          </a:p>
        </p:txBody>
      </p:sp>
    </p:spTree>
    <p:extLst>
      <p:ext uri="{BB962C8B-B14F-4D97-AF65-F5344CB8AC3E}">
        <p14:creationId xmlns:p14="http://schemas.microsoft.com/office/powerpoint/2010/main" val="393367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sz="1100" b="0" kern="1200" dirty="0">
                <a:solidFill>
                  <a:schemeClr val="tx1"/>
                </a:solidFill>
                <a:effectLst/>
                <a:ea typeface="+mn-ea"/>
                <a:cs typeface="+mn-cs"/>
              </a:rPr>
              <a:t>---</a:t>
            </a:r>
            <a:endParaRPr lang="en-US" b="0" dirty="0"/>
          </a:p>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5</a:t>
            </a:fld>
            <a:endParaRPr lang="en-US" dirty="0"/>
          </a:p>
        </p:txBody>
      </p:sp>
    </p:spTree>
    <p:extLst>
      <p:ext uri="{BB962C8B-B14F-4D97-AF65-F5344CB8AC3E}">
        <p14:creationId xmlns:p14="http://schemas.microsoft.com/office/powerpoint/2010/main" val="2081487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1" dirty="0"/>
              <a:t>Intent of slide: </a:t>
            </a:r>
            <a:r>
              <a:rPr lang="en-US" b="0" dirty="0"/>
              <a:t>Showcase how Leno</a:t>
            </a:r>
            <a:r>
              <a:rPr lang="en-US" sz="1600" b="0" kern="1200" dirty="0">
                <a:solidFill>
                  <a:schemeClr val="tx1"/>
                </a:solidFill>
                <a:effectLst/>
                <a:ea typeface="+mn-ea"/>
                <a:cs typeface="+mn-cs"/>
              </a:rPr>
              <a:t>vo and VMware as a service solutions </a:t>
            </a:r>
            <a:r>
              <a:rPr lang="en-US" dirty="0"/>
              <a:t>simplify the procurement, deployment, and management of modern IT infrastructures.</a:t>
            </a:r>
            <a:endParaRPr lang="en-US" sz="1600" b="0" kern="1200" dirty="0">
              <a:solidFill>
                <a:schemeClr val="tx1"/>
              </a:solidFill>
              <a:effectLst/>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sz="1600" b="0" kern="1200" dirty="0">
                <a:solidFill>
                  <a:schemeClr val="tx1"/>
                </a:solidFill>
                <a:effectLst/>
                <a:ea typeface="+mn-ea"/>
                <a:cs typeface="+mn-cs"/>
              </a:rPr>
              <a:t>--</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br>
              <a:rPr lang="en-US" dirty="0"/>
            </a:br>
            <a:r>
              <a:rPr lang="en-US" dirty="0"/>
              <a:t>Enterprise customers can now benefit from a fully managed as-a-Service hybrid cloud for running their business applications in a consumption-based price model. Gives mid-market SMBs the ability to modernize, as it is more cost-friendly to purchase Lenovo HCI as a service. They can more easily meet evolving needs and always be ready for peak business performance and growth. This provides the simplicity and flexibility of the cloud with infrastructure on-premises. TruScale simplifies the procurement, deployment, and management of modern IT infrastructures. It gives customers the ability to drive growth and gain competitive advantage</a:t>
            </a:r>
          </a:p>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6</a:t>
            </a:fld>
            <a:endParaRPr lang="en-US" dirty="0"/>
          </a:p>
        </p:txBody>
      </p:sp>
    </p:spTree>
    <p:extLst>
      <p:ext uri="{BB962C8B-B14F-4D97-AF65-F5344CB8AC3E}">
        <p14:creationId xmlns:p14="http://schemas.microsoft.com/office/powerpoint/2010/main" val="2498118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1" dirty="0"/>
              <a:t>Intent of slide: </a:t>
            </a:r>
            <a:r>
              <a:rPr lang="en-US" b="0" dirty="0"/>
              <a:t>Set-up what’s hard about edge computing</a:t>
            </a:r>
            <a:endParaRPr lang="en-US" sz="1050" b="0" kern="1200" dirty="0">
              <a:solidFill>
                <a:schemeClr val="tx1"/>
              </a:solidFill>
              <a:effectLst/>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endParaRPr lang="en-US" sz="1050" b="0" kern="1200" dirty="0">
              <a:solidFill>
                <a:schemeClr val="tx1"/>
              </a:solidFill>
              <a:effectLst/>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sz="1050" b="0" kern="1200" dirty="0">
                <a:solidFill>
                  <a:schemeClr val="tx1"/>
                </a:solidFill>
                <a:effectLst/>
                <a:ea typeface="+mn-ea"/>
                <a:cs typeface="+mn-cs"/>
              </a:rPr>
              <a:t>--</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endParaRPr lang="en-US" sz="1050" b="0" kern="1200" dirty="0">
              <a:solidFill>
                <a:schemeClr val="tx1"/>
              </a:solidFill>
              <a:effectLst/>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dirty="0"/>
              <a:t>VMware multi-cloud accelerates innovation with cloud capabilities and modern architectures. Lenovo makes the only infrastructure designed for the edge. This is the only true edge compute stack validated on Lenovo hardware with sophisticated network validations. The VMware edge compute stack on Lenovo ThinkEdge SE350 allows users to seamlessly extend their VMware environment from the datacenter to the edge. Security and connectivity are top concerns. Edge computing is often deployed without thinking through the security implication. These solutions are built with security in mind to ensure that critical data is protected. The server might also be exposed to serious climate challenges, vibrations, and data breaches. Locations may have more limited infrastructures and limited access into higher speed network connections because of their geographical location. Lenovo’s hardware is built to handle those conditions. Outcomes Customers get high availability of the data stored at each edge location. Retail, manufacturing, healthcare, smart cities, and many more can benefit from resilient edge computing that extends the VMware environment out from the core data center.</a:t>
            </a:r>
          </a:p>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7</a:t>
            </a:fld>
            <a:endParaRPr lang="en-US" dirty="0"/>
          </a:p>
        </p:txBody>
      </p:sp>
    </p:spTree>
    <p:extLst>
      <p:ext uri="{BB962C8B-B14F-4D97-AF65-F5344CB8AC3E}">
        <p14:creationId xmlns:p14="http://schemas.microsoft.com/office/powerpoint/2010/main" val="2090606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b="1" dirty="0"/>
              <a:t>Intent of slide: </a:t>
            </a:r>
            <a:r>
              <a:rPr lang="en-US" b="0" dirty="0"/>
              <a:t>Showcase how Leno</a:t>
            </a:r>
            <a:r>
              <a:rPr lang="en-US" sz="1600" b="0" kern="1200" dirty="0">
                <a:solidFill>
                  <a:schemeClr val="tx1"/>
                </a:solidFill>
                <a:effectLst/>
                <a:ea typeface="+mn-ea"/>
                <a:cs typeface="+mn-cs"/>
              </a:rPr>
              <a:t>vo and VMware analytics and AI solutions help organizations boost AI performance</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sz="1600" b="0" kern="1200" dirty="0">
                <a:solidFill>
                  <a:schemeClr val="tx1"/>
                </a:solidFill>
                <a:effectLst/>
                <a:ea typeface="+mn-ea"/>
                <a:cs typeface="+mn-cs"/>
              </a:rPr>
              <a:t>--</a:t>
            </a:r>
          </a:p>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br>
              <a:rPr lang="en-US" dirty="0"/>
            </a:br>
            <a:r>
              <a:rPr lang="en-US" dirty="0"/>
              <a:t>VMware vSphere optimizes performance, increases availability, tightens security, streamlines maintenance, and reduces costs to create an agile, efficient, resilient and intrinsically secure infrastructure platform that supports existing workloads and next-gen applications. Lenovo XClarity Administrator ramps up and scales infrastructure provisioning and maintenance. It serves as a central integration point to extend the data center management processes to physical IT. Going from proof of concept to enterprise deployments requires effective scaling—through efficient use of resources to ensure manageability and availability—and infrastructure cost management. These solutions unlock AI for every enterprise</a:t>
            </a:r>
          </a:p>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8</a:t>
            </a:fld>
            <a:endParaRPr lang="en-US" dirty="0"/>
          </a:p>
        </p:txBody>
      </p:sp>
    </p:spTree>
    <p:extLst>
      <p:ext uri="{BB962C8B-B14F-4D97-AF65-F5344CB8AC3E}">
        <p14:creationId xmlns:p14="http://schemas.microsoft.com/office/powerpoint/2010/main" val="3425040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sz="1100" b="0" kern="1200" dirty="0">
                <a:solidFill>
                  <a:schemeClr val="tx1"/>
                </a:solidFill>
                <a:effectLst/>
                <a:ea typeface="+mn-ea"/>
                <a:cs typeface="+mn-cs"/>
              </a:rPr>
              <a:t>---</a:t>
            </a:r>
            <a:endParaRPr lang="en-US" b="0" dirty="0"/>
          </a:p>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9</a:t>
            </a:fld>
            <a:endParaRPr lang="en-US" dirty="0"/>
          </a:p>
        </p:txBody>
      </p:sp>
    </p:spTree>
    <p:extLst>
      <p:ext uri="{BB962C8B-B14F-4D97-AF65-F5344CB8AC3E}">
        <p14:creationId xmlns:p14="http://schemas.microsoft.com/office/powerpoint/2010/main" val="8730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Whit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47499DC1-F0E6-41BB-AF6A-F0876F660A7D}"/>
              </a:ext>
            </a:extLst>
          </p:cNvPr>
          <p:cNvGrpSpPr>
            <a:grpSpLocks noChangeAspect="1"/>
          </p:cNvGrpSpPr>
          <p:nvPr userDrawn="1"/>
        </p:nvGrpSpPr>
        <p:grpSpPr bwMode="auto">
          <a:xfrm>
            <a:off x="7045325" y="0"/>
            <a:ext cx="5143500" cy="6858000"/>
            <a:chOff x="2219" y="0"/>
            <a:chExt cx="3240" cy="4320"/>
          </a:xfrm>
        </p:grpSpPr>
        <p:sp>
          <p:nvSpPr>
            <p:cNvPr id="6" name="Freeform 5">
              <a:extLst>
                <a:ext uri="{FF2B5EF4-FFF2-40B4-BE49-F238E27FC236}">
                  <a16:creationId xmlns:a16="http://schemas.microsoft.com/office/drawing/2014/main" id="{95EDBA1C-B6D4-4EA5-AFEC-F503C17F70BD}"/>
                </a:ext>
              </a:extLst>
            </p:cNvPr>
            <p:cNvSpPr>
              <a:spLocks/>
            </p:cNvSpPr>
            <p:nvPr userDrawn="1"/>
          </p:nvSpPr>
          <p:spPr bwMode="auto">
            <a:xfrm>
              <a:off x="2579" y="720"/>
              <a:ext cx="720" cy="360"/>
            </a:xfrm>
            <a:custGeom>
              <a:avLst/>
              <a:gdLst>
                <a:gd name="T0" fmla="*/ 0 w 720"/>
                <a:gd name="T1" fmla="*/ 0 h 360"/>
                <a:gd name="T2" fmla="*/ 0 w 720"/>
                <a:gd name="T3" fmla="*/ 0 h 360"/>
                <a:gd name="T4" fmla="*/ 0 w 720"/>
                <a:gd name="T5" fmla="*/ 360 h 360"/>
                <a:gd name="T6" fmla="*/ 180 w 720"/>
                <a:gd name="T7" fmla="*/ 360 h 360"/>
                <a:gd name="T8" fmla="*/ 180 w 720"/>
                <a:gd name="T9" fmla="*/ 360 h 360"/>
                <a:gd name="T10" fmla="*/ 180 w 720"/>
                <a:gd name="T11" fmla="*/ 360 h 360"/>
                <a:gd name="T12" fmla="*/ 720 w 720"/>
                <a:gd name="T13" fmla="*/ 360 h 360"/>
                <a:gd name="T14" fmla="*/ 720 w 720"/>
                <a:gd name="T15" fmla="*/ 0 h 360"/>
                <a:gd name="T16" fmla="*/ 0 w 720"/>
                <a:gd name="T17"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360">
                  <a:moveTo>
                    <a:pt x="0" y="0"/>
                  </a:moveTo>
                  <a:lnTo>
                    <a:pt x="0" y="0"/>
                  </a:lnTo>
                  <a:lnTo>
                    <a:pt x="0" y="360"/>
                  </a:lnTo>
                  <a:lnTo>
                    <a:pt x="180" y="360"/>
                  </a:lnTo>
                  <a:lnTo>
                    <a:pt x="180" y="360"/>
                  </a:lnTo>
                  <a:lnTo>
                    <a:pt x="180" y="360"/>
                  </a:lnTo>
                  <a:lnTo>
                    <a:pt x="720" y="360"/>
                  </a:lnTo>
                  <a:lnTo>
                    <a:pt x="720" y="0"/>
                  </a:lnTo>
                  <a:lnTo>
                    <a:pt x="0" y="0"/>
                  </a:lnTo>
                  <a:close/>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6">
              <a:extLst>
                <a:ext uri="{FF2B5EF4-FFF2-40B4-BE49-F238E27FC236}">
                  <a16:creationId xmlns:a16="http://schemas.microsoft.com/office/drawing/2014/main" id="{6845F5D6-BE0B-480B-88EE-496759FEA3B1}"/>
                </a:ext>
              </a:extLst>
            </p:cNvPr>
            <p:cNvSpPr>
              <a:spLocks/>
            </p:cNvSpPr>
            <p:nvPr userDrawn="1"/>
          </p:nvSpPr>
          <p:spPr bwMode="auto">
            <a:xfrm>
              <a:off x="2579" y="720"/>
              <a:ext cx="720" cy="360"/>
            </a:xfrm>
            <a:custGeom>
              <a:avLst/>
              <a:gdLst>
                <a:gd name="T0" fmla="*/ 0 w 720"/>
                <a:gd name="T1" fmla="*/ 0 h 360"/>
                <a:gd name="T2" fmla="*/ 0 w 720"/>
                <a:gd name="T3" fmla="*/ 0 h 360"/>
                <a:gd name="T4" fmla="*/ 0 w 720"/>
                <a:gd name="T5" fmla="*/ 360 h 360"/>
                <a:gd name="T6" fmla="*/ 180 w 720"/>
                <a:gd name="T7" fmla="*/ 360 h 360"/>
                <a:gd name="T8" fmla="*/ 180 w 720"/>
                <a:gd name="T9" fmla="*/ 360 h 360"/>
                <a:gd name="T10" fmla="*/ 180 w 720"/>
                <a:gd name="T11" fmla="*/ 360 h 360"/>
                <a:gd name="T12" fmla="*/ 720 w 720"/>
                <a:gd name="T13" fmla="*/ 360 h 360"/>
                <a:gd name="T14" fmla="*/ 720 w 720"/>
                <a:gd name="T15" fmla="*/ 0 h 360"/>
                <a:gd name="T16" fmla="*/ 0 w 720"/>
                <a:gd name="T17"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360">
                  <a:moveTo>
                    <a:pt x="0" y="0"/>
                  </a:moveTo>
                  <a:lnTo>
                    <a:pt x="0" y="0"/>
                  </a:lnTo>
                  <a:lnTo>
                    <a:pt x="0" y="360"/>
                  </a:lnTo>
                  <a:lnTo>
                    <a:pt x="180" y="360"/>
                  </a:lnTo>
                  <a:lnTo>
                    <a:pt x="180" y="360"/>
                  </a:lnTo>
                  <a:lnTo>
                    <a:pt x="180" y="360"/>
                  </a:lnTo>
                  <a:lnTo>
                    <a:pt x="720" y="360"/>
                  </a:lnTo>
                  <a:lnTo>
                    <a:pt x="720"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a:extLst>
                <a:ext uri="{FF2B5EF4-FFF2-40B4-BE49-F238E27FC236}">
                  <a16:creationId xmlns:a16="http://schemas.microsoft.com/office/drawing/2014/main" id="{05AAA8CE-D8BE-4BE8-A1DD-7DE68415FB3E}"/>
                </a:ext>
              </a:extLst>
            </p:cNvPr>
            <p:cNvSpPr>
              <a:spLocks/>
            </p:cNvSpPr>
            <p:nvPr userDrawn="1"/>
          </p:nvSpPr>
          <p:spPr bwMode="auto">
            <a:xfrm>
              <a:off x="2579" y="0"/>
              <a:ext cx="720" cy="720"/>
            </a:xfrm>
            <a:custGeom>
              <a:avLst/>
              <a:gdLst>
                <a:gd name="T0" fmla="*/ 720 w 720"/>
                <a:gd name="T1" fmla="*/ 0 h 720"/>
                <a:gd name="T2" fmla="*/ 0 w 720"/>
                <a:gd name="T3" fmla="*/ 0 h 720"/>
                <a:gd name="T4" fmla="*/ 0 w 720"/>
                <a:gd name="T5" fmla="*/ 720 h 720"/>
                <a:gd name="T6" fmla="*/ 0 w 720"/>
                <a:gd name="T7" fmla="*/ 720 h 720"/>
                <a:gd name="T8" fmla="*/ 0 w 720"/>
                <a:gd name="T9" fmla="*/ 720 h 720"/>
                <a:gd name="T10" fmla="*/ 720 w 720"/>
                <a:gd name="T11" fmla="*/ 720 h 720"/>
                <a:gd name="T12" fmla="*/ 720 w 72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720" h="720">
                  <a:moveTo>
                    <a:pt x="720" y="0"/>
                  </a:moveTo>
                  <a:lnTo>
                    <a:pt x="0" y="0"/>
                  </a:lnTo>
                  <a:lnTo>
                    <a:pt x="0" y="720"/>
                  </a:lnTo>
                  <a:lnTo>
                    <a:pt x="0" y="720"/>
                  </a:lnTo>
                  <a:lnTo>
                    <a:pt x="0" y="720"/>
                  </a:lnTo>
                  <a:lnTo>
                    <a:pt x="720" y="720"/>
                  </a:lnTo>
                  <a:lnTo>
                    <a:pt x="720" y="0"/>
                  </a:lnTo>
                  <a:close/>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a:extLst>
                <a:ext uri="{FF2B5EF4-FFF2-40B4-BE49-F238E27FC236}">
                  <a16:creationId xmlns:a16="http://schemas.microsoft.com/office/drawing/2014/main" id="{D8A0BE61-2BE5-4A93-BB69-2C6570DD2D50}"/>
                </a:ext>
              </a:extLst>
            </p:cNvPr>
            <p:cNvSpPr>
              <a:spLocks/>
            </p:cNvSpPr>
            <p:nvPr userDrawn="1"/>
          </p:nvSpPr>
          <p:spPr bwMode="auto">
            <a:xfrm>
              <a:off x="2579" y="0"/>
              <a:ext cx="720" cy="720"/>
            </a:xfrm>
            <a:custGeom>
              <a:avLst/>
              <a:gdLst>
                <a:gd name="T0" fmla="*/ 720 w 720"/>
                <a:gd name="T1" fmla="*/ 0 h 720"/>
                <a:gd name="T2" fmla="*/ 0 w 720"/>
                <a:gd name="T3" fmla="*/ 0 h 720"/>
                <a:gd name="T4" fmla="*/ 0 w 720"/>
                <a:gd name="T5" fmla="*/ 720 h 720"/>
                <a:gd name="T6" fmla="*/ 0 w 720"/>
                <a:gd name="T7" fmla="*/ 720 h 720"/>
                <a:gd name="T8" fmla="*/ 0 w 720"/>
                <a:gd name="T9" fmla="*/ 720 h 720"/>
                <a:gd name="T10" fmla="*/ 720 w 720"/>
                <a:gd name="T11" fmla="*/ 720 h 720"/>
                <a:gd name="T12" fmla="*/ 720 w 72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720" h="720">
                  <a:moveTo>
                    <a:pt x="720" y="0"/>
                  </a:moveTo>
                  <a:lnTo>
                    <a:pt x="0" y="0"/>
                  </a:lnTo>
                  <a:lnTo>
                    <a:pt x="0" y="720"/>
                  </a:lnTo>
                  <a:lnTo>
                    <a:pt x="0" y="720"/>
                  </a:lnTo>
                  <a:lnTo>
                    <a:pt x="0" y="720"/>
                  </a:lnTo>
                  <a:lnTo>
                    <a:pt x="720" y="720"/>
                  </a:lnTo>
                  <a:lnTo>
                    <a:pt x="72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a:extLst>
                <a:ext uri="{FF2B5EF4-FFF2-40B4-BE49-F238E27FC236}">
                  <a16:creationId xmlns:a16="http://schemas.microsoft.com/office/drawing/2014/main" id="{3F043FFA-0E38-46EC-944A-E3FA4DF51B04}"/>
                </a:ext>
              </a:extLst>
            </p:cNvPr>
            <p:cNvSpPr>
              <a:spLocks/>
            </p:cNvSpPr>
            <p:nvPr userDrawn="1"/>
          </p:nvSpPr>
          <p:spPr bwMode="auto">
            <a:xfrm>
              <a:off x="2219" y="0"/>
              <a:ext cx="360" cy="720"/>
            </a:xfrm>
            <a:custGeom>
              <a:avLst/>
              <a:gdLst>
                <a:gd name="T0" fmla="*/ 360 w 360"/>
                <a:gd name="T1" fmla="*/ 0 h 720"/>
                <a:gd name="T2" fmla="*/ 0 w 360"/>
                <a:gd name="T3" fmla="*/ 0 h 720"/>
                <a:gd name="T4" fmla="*/ 0 w 360"/>
                <a:gd name="T5" fmla="*/ 720 h 720"/>
                <a:gd name="T6" fmla="*/ 360 w 360"/>
                <a:gd name="T7" fmla="*/ 720 h 720"/>
                <a:gd name="T8" fmla="*/ 360 w 360"/>
                <a:gd name="T9" fmla="*/ 720 h 720"/>
                <a:gd name="T10" fmla="*/ 360 w 360"/>
                <a:gd name="T11" fmla="*/ 0 h 720"/>
                <a:gd name="T12" fmla="*/ 360 w 36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360" h="720">
                  <a:moveTo>
                    <a:pt x="360" y="0"/>
                  </a:moveTo>
                  <a:lnTo>
                    <a:pt x="0" y="0"/>
                  </a:lnTo>
                  <a:lnTo>
                    <a:pt x="0" y="720"/>
                  </a:lnTo>
                  <a:lnTo>
                    <a:pt x="360" y="720"/>
                  </a:lnTo>
                  <a:lnTo>
                    <a:pt x="360" y="720"/>
                  </a:lnTo>
                  <a:lnTo>
                    <a:pt x="360" y="0"/>
                  </a:lnTo>
                  <a:lnTo>
                    <a:pt x="360" y="0"/>
                  </a:lnTo>
                  <a:close/>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a:extLst>
                <a:ext uri="{FF2B5EF4-FFF2-40B4-BE49-F238E27FC236}">
                  <a16:creationId xmlns:a16="http://schemas.microsoft.com/office/drawing/2014/main" id="{1C2E6DDC-267B-42DC-899F-526E64208435}"/>
                </a:ext>
              </a:extLst>
            </p:cNvPr>
            <p:cNvSpPr>
              <a:spLocks/>
            </p:cNvSpPr>
            <p:nvPr userDrawn="1"/>
          </p:nvSpPr>
          <p:spPr bwMode="auto">
            <a:xfrm>
              <a:off x="2219" y="0"/>
              <a:ext cx="360" cy="720"/>
            </a:xfrm>
            <a:custGeom>
              <a:avLst/>
              <a:gdLst>
                <a:gd name="T0" fmla="*/ 360 w 360"/>
                <a:gd name="T1" fmla="*/ 0 h 720"/>
                <a:gd name="T2" fmla="*/ 0 w 360"/>
                <a:gd name="T3" fmla="*/ 0 h 720"/>
                <a:gd name="T4" fmla="*/ 0 w 360"/>
                <a:gd name="T5" fmla="*/ 720 h 720"/>
                <a:gd name="T6" fmla="*/ 360 w 360"/>
                <a:gd name="T7" fmla="*/ 720 h 720"/>
                <a:gd name="T8" fmla="*/ 360 w 360"/>
                <a:gd name="T9" fmla="*/ 720 h 720"/>
                <a:gd name="T10" fmla="*/ 360 w 360"/>
                <a:gd name="T11" fmla="*/ 0 h 720"/>
                <a:gd name="T12" fmla="*/ 360 w 36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360" h="720">
                  <a:moveTo>
                    <a:pt x="360" y="0"/>
                  </a:moveTo>
                  <a:lnTo>
                    <a:pt x="0" y="0"/>
                  </a:lnTo>
                  <a:lnTo>
                    <a:pt x="0" y="720"/>
                  </a:lnTo>
                  <a:lnTo>
                    <a:pt x="360" y="720"/>
                  </a:lnTo>
                  <a:lnTo>
                    <a:pt x="360" y="720"/>
                  </a:lnTo>
                  <a:lnTo>
                    <a:pt x="360" y="0"/>
                  </a:lnTo>
                  <a:lnTo>
                    <a:pt x="36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
              <a:extLst>
                <a:ext uri="{FF2B5EF4-FFF2-40B4-BE49-F238E27FC236}">
                  <a16:creationId xmlns:a16="http://schemas.microsoft.com/office/drawing/2014/main" id="{B9A786F8-41B3-4647-A9E4-1302BE18FB1D}"/>
                </a:ext>
              </a:extLst>
            </p:cNvPr>
            <p:cNvSpPr>
              <a:spLocks/>
            </p:cNvSpPr>
            <p:nvPr userDrawn="1"/>
          </p:nvSpPr>
          <p:spPr bwMode="auto">
            <a:xfrm>
              <a:off x="3299" y="0"/>
              <a:ext cx="997" cy="1080"/>
            </a:xfrm>
            <a:custGeom>
              <a:avLst/>
              <a:gdLst>
                <a:gd name="T0" fmla="*/ 0 w 997"/>
                <a:gd name="T1" fmla="*/ 0 h 1080"/>
                <a:gd name="T2" fmla="*/ 0 w 997"/>
                <a:gd name="T3" fmla="*/ 1080 h 1080"/>
                <a:gd name="T4" fmla="*/ 547 w 997"/>
                <a:gd name="T5" fmla="*/ 852 h 1080"/>
                <a:gd name="T6" fmla="*/ 997 w 997"/>
                <a:gd name="T7" fmla="*/ 665 h 1080"/>
                <a:gd name="T8" fmla="*/ 0 w 997"/>
                <a:gd name="T9" fmla="*/ 0 h 1080"/>
              </a:gdLst>
              <a:ahLst/>
              <a:cxnLst>
                <a:cxn ang="0">
                  <a:pos x="T0" y="T1"/>
                </a:cxn>
                <a:cxn ang="0">
                  <a:pos x="T2" y="T3"/>
                </a:cxn>
                <a:cxn ang="0">
                  <a:pos x="T4" y="T5"/>
                </a:cxn>
                <a:cxn ang="0">
                  <a:pos x="T6" y="T7"/>
                </a:cxn>
                <a:cxn ang="0">
                  <a:pos x="T8" y="T9"/>
                </a:cxn>
              </a:cxnLst>
              <a:rect l="0" t="0" r="r" b="b"/>
              <a:pathLst>
                <a:path w="997" h="1080">
                  <a:moveTo>
                    <a:pt x="0" y="0"/>
                  </a:moveTo>
                  <a:cubicBezTo>
                    <a:pt x="0" y="1080"/>
                    <a:pt x="0" y="1080"/>
                    <a:pt x="0" y="1080"/>
                  </a:cubicBezTo>
                  <a:cubicBezTo>
                    <a:pt x="547" y="852"/>
                    <a:pt x="547" y="852"/>
                    <a:pt x="547" y="852"/>
                  </a:cubicBezTo>
                  <a:cubicBezTo>
                    <a:pt x="997" y="665"/>
                    <a:pt x="997" y="665"/>
                    <a:pt x="997" y="665"/>
                  </a:cubicBezTo>
                  <a:cubicBezTo>
                    <a:pt x="835" y="274"/>
                    <a:pt x="449" y="0"/>
                    <a:pt x="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a:extLst>
                <a:ext uri="{FF2B5EF4-FFF2-40B4-BE49-F238E27FC236}">
                  <a16:creationId xmlns:a16="http://schemas.microsoft.com/office/drawing/2014/main" id="{A57B3E3C-DDCA-4B13-A617-D1F813E6DECE}"/>
                </a:ext>
              </a:extLst>
            </p:cNvPr>
            <p:cNvSpPr>
              <a:spLocks/>
            </p:cNvSpPr>
            <p:nvPr userDrawn="1"/>
          </p:nvSpPr>
          <p:spPr bwMode="auto">
            <a:xfrm>
              <a:off x="4296" y="630"/>
              <a:ext cx="83" cy="450"/>
            </a:xfrm>
            <a:custGeom>
              <a:avLst/>
              <a:gdLst>
                <a:gd name="T0" fmla="*/ 83 w 83"/>
                <a:gd name="T1" fmla="*/ 0 h 450"/>
                <a:gd name="T2" fmla="*/ 0 w 83"/>
                <a:gd name="T3" fmla="*/ 35 h 450"/>
                <a:gd name="T4" fmla="*/ 83 w 83"/>
                <a:gd name="T5" fmla="*/ 450 h 450"/>
                <a:gd name="T6" fmla="*/ 83 w 83"/>
                <a:gd name="T7" fmla="*/ 450 h 450"/>
                <a:gd name="T8" fmla="*/ 83 w 83"/>
                <a:gd name="T9" fmla="*/ 0 h 450"/>
              </a:gdLst>
              <a:ahLst/>
              <a:cxnLst>
                <a:cxn ang="0">
                  <a:pos x="T0" y="T1"/>
                </a:cxn>
                <a:cxn ang="0">
                  <a:pos x="T2" y="T3"/>
                </a:cxn>
                <a:cxn ang="0">
                  <a:pos x="T4" y="T5"/>
                </a:cxn>
                <a:cxn ang="0">
                  <a:pos x="T6" y="T7"/>
                </a:cxn>
                <a:cxn ang="0">
                  <a:pos x="T8" y="T9"/>
                </a:cxn>
              </a:cxnLst>
              <a:rect l="0" t="0" r="r" b="b"/>
              <a:pathLst>
                <a:path w="83" h="450">
                  <a:moveTo>
                    <a:pt x="83" y="0"/>
                  </a:moveTo>
                  <a:cubicBezTo>
                    <a:pt x="0" y="35"/>
                    <a:pt x="0" y="35"/>
                    <a:pt x="0" y="35"/>
                  </a:cubicBezTo>
                  <a:cubicBezTo>
                    <a:pt x="54" y="162"/>
                    <a:pt x="83" y="303"/>
                    <a:pt x="83" y="450"/>
                  </a:cubicBezTo>
                  <a:cubicBezTo>
                    <a:pt x="83" y="450"/>
                    <a:pt x="83" y="450"/>
                    <a:pt x="83" y="450"/>
                  </a:cubicBezTo>
                  <a:cubicBezTo>
                    <a:pt x="83" y="0"/>
                    <a:pt x="83" y="0"/>
                    <a:pt x="83"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3">
              <a:extLst>
                <a:ext uri="{FF2B5EF4-FFF2-40B4-BE49-F238E27FC236}">
                  <a16:creationId xmlns:a16="http://schemas.microsoft.com/office/drawing/2014/main" id="{A951F465-0D6C-4177-89F2-C25896B206FD}"/>
                </a:ext>
              </a:extLst>
            </p:cNvPr>
            <p:cNvSpPr>
              <a:spLocks/>
            </p:cNvSpPr>
            <p:nvPr userDrawn="1"/>
          </p:nvSpPr>
          <p:spPr bwMode="auto">
            <a:xfrm>
              <a:off x="3299" y="665"/>
              <a:ext cx="1080" cy="415"/>
            </a:xfrm>
            <a:custGeom>
              <a:avLst/>
              <a:gdLst>
                <a:gd name="T0" fmla="*/ 997 w 1080"/>
                <a:gd name="T1" fmla="*/ 0 h 415"/>
                <a:gd name="T2" fmla="*/ 997 w 1080"/>
                <a:gd name="T3" fmla="*/ 0 h 415"/>
                <a:gd name="T4" fmla="*/ 547 w 1080"/>
                <a:gd name="T5" fmla="*/ 187 h 415"/>
                <a:gd name="T6" fmla="*/ 0 w 1080"/>
                <a:gd name="T7" fmla="*/ 415 h 415"/>
                <a:gd name="T8" fmla="*/ 1080 w 1080"/>
                <a:gd name="T9" fmla="*/ 415 h 415"/>
                <a:gd name="T10" fmla="*/ 997 w 1080"/>
                <a:gd name="T11" fmla="*/ 0 h 415"/>
                <a:gd name="T12" fmla="*/ 997 w 1080"/>
                <a:gd name="T13" fmla="*/ 0 h 415"/>
              </a:gdLst>
              <a:ahLst/>
              <a:cxnLst>
                <a:cxn ang="0">
                  <a:pos x="T0" y="T1"/>
                </a:cxn>
                <a:cxn ang="0">
                  <a:pos x="T2" y="T3"/>
                </a:cxn>
                <a:cxn ang="0">
                  <a:pos x="T4" y="T5"/>
                </a:cxn>
                <a:cxn ang="0">
                  <a:pos x="T6" y="T7"/>
                </a:cxn>
                <a:cxn ang="0">
                  <a:pos x="T8" y="T9"/>
                </a:cxn>
                <a:cxn ang="0">
                  <a:pos x="T10" y="T11"/>
                </a:cxn>
                <a:cxn ang="0">
                  <a:pos x="T12" y="T13"/>
                </a:cxn>
              </a:cxnLst>
              <a:rect l="0" t="0" r="r" b="b"/>
              <a:pathLst>
                <a:path w="1080" h="415">
                  <a:moveTo>
                    <a:pt x="997" y="0"/>
                  </a:moveTo>
                  <a:cubicBezTo>
                    <a:pt x="997" y="0"/>
                    <a:pt x="997" y="0"/>
                    <a:pt x="997" y="0"/>
                  </a:cubicBezTo>
                  <a:cubicBezTo>
                    <a:pt x="547" y="187"/>
                    <a:pt x="547" y="187"/>
                    <a:pt x="547" y="187"/>
                  </a:cubicBezTo>
                  <a:cubicBezTo>
                    <a:pt x="0" y="415"/>
                    <a:pt x="0" y="415"/>
                    <a:pt x="0" y="415"/>
                  </a:cubicBezTo>
                  <a:cubicBezTo>
                    <a:pt x="1080" y="415"/>
                    <a:pt x="1080" y="415"/>
                    <a:pt x="1080" y="415"/>
                  </a:cubicBezTo>
                  <a:cubicBezTo>
                    <a:pt x="1080" y="268"/>
                    <a:pt x="1051" y="127"/>
                    <a:pt x="997" y="0"/>
                  </a:cubicBezTo>
                  <a:cubicBezTo>
                    <a:pt x="997" y="0"/>
                    <a:pt x="997" y="0"/>
                    <a:pt x="997" y="0"/>
                  </a:cubicBezTo>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4">
              <a:extLst>
                <a:ext uri="{FF2B5EF4-FFF2-40B4-BE49-F238E27FC236}">
                  <a16:creationId xmlns:a16="http://schemas.microsoft.com/office/drawing/2014/main" id="{D417FEC1-7BF9-4F68-B694-07D9C6568847}"/>
                </a:ext>
              </a:extLst>
            </p:cNvPr>
            <p:cNvSpPr>
              <a:spLocks/>
            </p:cNvSpPr>
            <p:nvPr userDrawn="1"/>
          </p:nvSpPr>
          <p:spPr bwMode="auto">
            <a:xfrm>
              <a:off x="4739" y="0"/>
              <a:ext cx="720" cy="1080"/>
            </a:xfrm>
            <a:custGeom>
              <a:avLst/>
              <a:gdLst>
                <a:gd name="T0" fmla="*/ 0 w 720"/>
                <a:gd name="T1" fmla="*/ 0 h 1080"/>
                <a:gd name="T2" fmla="*/ 0 w 720"/>
                <a:gd name="T3" fmla="*/ 96 h 1080"/>
                <a:gd name="T4" fmla="*/ 0 w 720"/>
                <a:gd name="T5" fmla="*/ 96 h 1080"/>
                <a:gd name="T6" fmla="*/ 0 w 720"/>
                <a:gd name="T7" fmla="*/ 96 h 1080"/>
                <a:gd name="T8" fmla="*/ 360 w 720"/>
                <a:gd name="T9" fmla="*/ 720 h 1080"/>
                <a:gd name="T10" fmla="*/ 360 w 720"/>
                <a:gd name="T11" fmla="*/ 1080 h 1080"/>
                <a:gd name="T12" fmla="*/ 720 w 720"/>
                <a:gd name="T13" fmla="*/ 1080 h 1080"/>
                <a:gd name="T14" fmla="*/ 720 w 720"/>
                <a:gd name="T15" fmla="*/ 720 h 1080"/>
                <a:gd name="T16" fmla="*/ 0 w 720"/>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080">
                  <a:moveTo>
                    <a:pt x="0" y="0"/>
                  </a:moveTo>
                  <a:cubicBezTo>
                    <a:pt x="0" y="96"/>
                    <a:pt x="0" y="96"/>
                    <a:pt x="0" y="96"/>
                  </a:cubicBezTo>
                  <a:cubicBezTo>
                    <a:pt x="0" y="96"/>
                    <a:pt x="0" y="96"/>
                    <a:pt x="0" y="96"/>
                  </a:cubicBezTo>
                  <a:cubicBezTo>
                    <a:pt x="0" y="96"/>
                    <a:pt x="0" y="96"/>
                    <a:pt x="0" y="96"/>
                  </a:cubicBezTo>
                  <a:cubicBezTo>
                    <a:pt x="215" y="221"/>
                    <a:pt x="360" y="453"/>
                    <a:pt x="360" y="720"/>
                  </a:cubicBezTo>
                  <a:cubicBezTo>
                    <a:pt x="360" y="1080"/>
                    <a:pt x="360" y="1080"/>
                    <a:pt x="360" y="1080"/>
                  </a:cubicBezTo>
                  <a:cubicBezTo>
                    <a:pt x="720" y="1080"/>
                    <a:pt x="720" y="1080"/>
                    <a:pt x="720" y="1080"/>
                  </a:cubicBezTo>
                  <a:cubicBezTo>
                    <a:pt x="720" y="720"/>
                    <a:pt x="720" y="720"/>
                    <a:pt x="720" y="720"/>
                  </a:cubicBezTo>
                  <a:cubicBezTo>
                    <a:pt x="720" y="322"/>
                    <a:pt x="398" y="0"/>
                    <a:pt x="0"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5">
              <a:extLst>
                <a:ext uri="{FF2B5EF4-FFF2-40B4-BE49-F238E27FC236}">
                  <a16:creationId xmlns:a16="http://schemas.microsoft.com/office/drawing/2014/main" id="{8DDAB7D6-6D46-49CF-9F6C-FFEFAE57B3AD}"/>
                </a:ext>
              </a:extLst>
            </p:cNvPr>
            <p:cNvSpPr>
              <a:spLocks/>
            </p:cNvSpPr>
            <p:nvPr userDrawn="1"/>
          </p:nvSpPr>
          <p:spPr bwMode="auto">
            <a:xfrm>
              <a:off x="4379" y="0"/>
              <a:ext cx="360" cy="1080"/>
            </a:xfrm>
            <a:custGeom>
              <a:avLst/>
              <a:gdLst>
                <a:gd name="T0" fmla="*/ 0 w 360"/>
                <a:gd name="T1" fmla="*/ 0 h 1080"/>
                <a:gd name="T2" fmla="*/ 0 w 360"/>
                <a:gd name="T3" fmla="*/ 1080 h 1080"/>
                <a:gd name="T4" fmla="*/ 360 w 360"/>
                <a:gd name="T5" fmla="*/ 1080 h 1080"/>
                <a:gd name="T6" fmla="*/ 360 w 360"/>
                <a:gd name="T7" fmla="*/ 96 h 1080"/>
                <a:gd name="T8" fmla="*/ 360 w 360"/>
                <a:gd name="T9" fmla="*/ 96 h 1080"/>
                <a:gd name="T10" fmla="*/ 0 w 360"/>
                <a:gd name="T11" fmla="*/ 0 h 1080"/>
              </a:gdLst>
              <a:ahLst/>
              <a:cxnLst>
                <a:cxn ang="0">
                  <a:pos x="T0" y="T1"/>
                </a:cxn>
                <a:cxn ang="0">
                  <a:pos x="T2" y="T3"/>
                </a:cxn>
                <a:cxn ang="0">
                  <a:pos x="T4" y="T5"/>
                </a:cxn>
                <a:cxn ang="0">
                  <a:pos x="T6" y="T7"/>
                </a:cxn>
                <a:cxn ang="0">
                  <a:pos x="T8" y="T9"/>
                </a:cxn>
                <a:cxn ang="0">
                  <a:pos x="T10" y="T11"/>
                </a:cxn>
              </a:cxnLst>
              <a:rect l="0" t="0" r="r" b="b"/>
              <a:pathLst>
                <a:path w="360" h="1080">
                  <a:moveTo>
                    <a:pt x="0" y="0"/>
                  </a:moveTo>
                  <a:cubicBezTo>
                    <a:pt x="0" y="1080"/>
                    <a:pt x="0" y="1080"/>
                    <a:pt x="0" y="1080"/>
                  </a:cubicBezTo>
                  <a:cubicBezTo>
                    <a:pt x="360" y="1080"/>
                    <a:pt x="360" y="1080"/>
                    <a:pt x="360" y="1080"/>
                  </a:cubicBezTo>
                  <a:cubicBezTo>
                    <a:pt x="360" y="96"/>
                    <a:pt x="360" y="96"/>
                    <a:pt x="360" y="96"/>
                  </a:cubicBezTo>
                  <a:cubicBezTo>
                    <a:pt x="360" y="96"/>
                    <a:pt x="360" y="96"/>
                    <a:pt x="360" y="96"/>
                  </a:cubicBezTo>
                  <a:cubicBezTo>
                    <a:pt x="254" y="35"/>
                    <a:pt x="131" y="0"/>
                    <a:pt x="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6">
              <a:extLst>
                <a:ext uri="{FF2B5EF4-FFF2-40B4-BE49-F238E27FC236}">
                  <a16:creationId xmlns:a16="http://schemas.microsoft.com/office/drawing/2014/main" id="{3B52973E-7311-4C0C-B8BC-69B071412B35}"/>
                </a:ext>
              </a:extLst>
            </p:cNvPr>
            <p:cNvSpPr>
              <a:spLocks/>
            </p:cNvSpPr>
            <p:nvPr userDrawn="1"/>
          </p:nvSpPr>
          <p:spPr bwMode="auto">
            <a:xfrm>
              <a:off x="4739" y="96"/>
              <a:ext cx="360" cy="984"/>
            </a:xfrm>
            <a:custGeom>
              <a:avLst/>
              <a:gdLst>
                <a:gd name="T0" fmla="*/ 0 w 360"/>
                <a:gd name="T1" fmla="*/ 0 h 984"/>
                <a:gd name="T2" fmla="*/ 0 w 360"/>
                <a:gd name="T3" fmla="*/ 0 h 984"/>
                <a:gd name="T4" fmla="*/ 0 w 360"/>
                <a:gd name="T5" fmla="*/ 984 h 984"/>
                <a:gd name="T6" fmla="*/ 180 w 360"/>
                <a:gd name="T7" fmla="*/ 984 h 984"/>
                <a:gd name="T8" fmla="*/ 180 w 360"/>
                <a:gd name="T9" fmla="*/ 984 h 984"/>
                <a:gd name="T10" fmla="*/ 180 w 360"/>
                <a:gd name="T11" fmla="*/ 984 h 984"/>
                <a:gd name="T12" fmla="*/ 180 w 360"/>
                <a:gd name="T13" fmla="*/ 984 h 984"/>
                <a:gd name="T14" fmla="*/ 360 w 360"/>
                <a:gd name="T15" fmla="*/ 984 h 984"/>
                <a:gd name="T16" fmla="*/ 360 w 360"/>
                <a:gd name="T17" fmla="*/ 624 h 984"/>
                <a:gd name="T18" fmla="*/ 0 w 360"/>
                <a:gd name="T1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984">
                  <a:moveTo>
                    <a:pt x="0" y="0"/>
                  </a:moveTo>
                  <a:cubicBezTo>
                    <a:pt x="0" y="0"/>
                    <a:pt x="0" y="0"/>
                    <a:pt x="0" y="0"/>
                  </a:cubicBezTo>
                  <a:cubicBezTo>
                    <a:pt x="0" y="984"/>
                    <a:pt x="0" y="984"/>
                    <a:pt x="0" y="984"/>
                  </a:cubicBezTo>
                  <a:cubicBezTo>
                    <a:pt x="180" y="984"/>
                    <a:pt x="180" y="984"/>
                    <a:pt x="180" y="984"/>
                  </a:cubicBezTo>
                  <a:cubicBezTo>
                    <a:pt x="180" y="984"/>
                    <a:pt x="180" y="984"/>
                    <a:pt x="180" y="984"/>
                  </a:cubicBezTo>
                  <a:cubicBezTo>
                    <a:pt x="180" y="984"/>
                    <a:pt x="180" y="984"/>
                    <a:pt x="180" y="984"/>
                  </a:cubicBezTo>
                  <a:cubicBezTo>
                    <a:pt x="180" y="984"/>
                    <a:pt x="180" y="984"/>
                    <a:pt x="180" y="984"/>
                  </a:cubicBezTo>
                  <a:cubicBezTo>
                    <a:pt x="360" y="984"/>
                    <a:pt x="360" y="984"/>
                    <a:pt x="360" y="984"/>
                  </a:cubicBezTo>
                  <a:cubicBezTo>
                    <a:pt x="360" y="624"/>
                    <a:pt x="360" y="624"/>
                    <a:pt x="360" y="624"/>
                  </a:cubicBezTo>
                  <a:cubicBezTo>
                    <a:pt x="360" y="357"/>
                    <a:pt x="215" y="125"/>
                    <a:pt x="0" y="0"/>
                  </a:cubicBezTo>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
              <a:extLst>
                <a:ext uri="{FF2B5EF4-FFF2-40B4-BE49-F238E27FC236}">
                  <a16:creationId xmlns:a16="http://schemas.microsoft.com/office/drawing/2014/main" id="{D4DF32E3-06B5-412E-A2DA-CC05513664EE}"/>
                </a:ext>
              </a:extLst>
            </p:cNvPr>
            <p:cNvSpPr>
              <a:spLocks noEditPoints="1"/>
            </p:cNvSpPr>
            <p:nvPr userDrawn="1"/>
          </p:nvSpPr>
          <p:spPr bwMode="auto">
            <a:xfrm>
              <a:off x="2219" y="1080"/>
              <a:ext cx="1080" cy="1080"/>
            </a:xfrm>
            <a:custGeom>
              <a:avLst/>
              <a:gdLst>
                <a:gd name="T0" fmla="*/ 541 w 1080"/>
                <a:gd name="T1" fmla="*/ 774 h 1080"/>
                <a:gd name="T2" fmla="*/ 308 w 1080"/>
                <a:gd name="T3" fmla="*/ 540 h 1080"/>
                <a:gd name="T4" fmla="*/ 541 w 1080"/>
                <a:gd name="T5" fmla="*/ 306 h 1080"/>
                <a:gd name="T6" fmla="*/ 775 w 1080"/>
                <a:gd name="T7" fmla="*/ 540 h 1080"/>
                <a:gd name="T8" fmla="*/ 541 w 1080"/>
                <a:gd name="T9" fmla="*/ 774 h 1080"/>
                <a:gd name="T10" fmla="*/ 540 w 1080"/>
                <a:gd name="T11" fmla="*/ 0 h 1080"/>
                <a:gd name="T12" fmla="*/ 540 w 1080"/>
                <a:gd name="T13" fmla="*/ 0 h 1080"/>
                <a:gd name="T14" fmla="*/ 0 w 1080"/>
                <a:gd name="T15" fmla="*/ 540 h 1080"/>
                <a:gd name="T16" fmla="*/ 540 w 1080"/>
                <a:gd name="T17" fmla="*/ 1080 h 1080"/>
                <a:gd name="T18" fmla="*/ 1080 w 1080"/>
                <a:gd name="T19" fmla="*/ 540 h 1080"/>
                <a:gd name="T20" fmla="*/ 540 w 1080"/>
                <a:gd name="T21" fmla="*/ 0 h 1080"/>
                <a:gd name="T22" fmla="*/ 540 w 1080"/>
                <a:gd name="T23"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0" h="1080">
                  <a:moveTo>
                    <a:pt x="541" y="774"/>
                  </a:moveTo>
                  <a:cubicBezTo>
                    <a:pt x="412" y="774"/>
                    <a:pt x="308" y="669"/>
                    <a:pt x="308" y="540"/>
                  </a:cubicBezTo>
                  <a:cubicBezTo>
                    <a:pt x="308" y="411"/>
                    <a:pt x="412" y="306"/>
                    <a:pt x="541" y="306"/>
                  </a:cubicBezTo>
                  <a:cubicBezTo>
                    <a:pt x="670" y="306"/>
                    <a:pt x="775" y="411"/>
                    <a:pt x="775" y="540"/>
                  </a:cubicBezTo>
                  <a:cubicBezTo>
                    <a:pt x="775" y="669"/>
                    <a:pt x="670" y="774"/>
                    <a:pt x="541" y="774"/>
                  </a:cubicBezTo>
                  <a:moveTo>
                    <a:pt x="540" y="0"/>
                  </a:moveTo>
                  <a:cubicBezTo>
                    <a:pt x="540" y="0"/>
                    <a:pt x="540" y="0"/>
                    <a:pt x="540" y="0"/>
                  </a:cubicBezTo>
                  <a:cubicBezTo>
                    <a:pt x="242" y="0"/>
                    <a:pt x="0" y="242"/>
                    <a:pt x="0" y="540"/>
                  </a:cubicBezTo>
                  <a:cubicBezTo>
                    <a:pt x="0" y="838"/>
                    <a:pt x="242" y="1080"/>
                    <a:pt x="540" y="1080"/>
                  </a:cubicBezTo>
                  <a:cubicBezTo>
                    <a:pt x="838" y="1080"/>
                    <a:pt x="1080" y="838"/>
                    <a:pt x="1080" y="540"/>
                  </a:cubicBezTo>
                  <a:cubicBezTo>
                    <a:pt x="1080" y="242"/>
                    <a:pt x="838" y="0"/>
                    <a:pt x="540" y="0"/>
                  </a:cubicBezTo>
                  <a:cubicBezTo>
                    <a:pt x="540" y="0"/>
                    <a:pt x="540" y="0"/>
                    <a:pt x="54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Oval 18">
              <a:extLst>
                <a:ext uri="{FF2B5EF4-FFF2-40B4-BE49-F238E27FC236}">
                  <a16:creationId xmlns:a16="http://schemas.microsoft.com/office/drawing/2014/main" id="{D46C7794-35CE-4C1C-B771-220325E8B03F}"/>
                </a:ext>
              </a:extLst>
            </p:cNvPr>
            <p:cNvSpPr>
              <a:spLocks noChangeArrowheads="1"/>
            </p:cNvSpPr>
            <p:nvPr userDrawn="1"/>
          </p:nvSpPr>
          <p:spPr bwMode="auto">
            <a:xfrm>
              <a:off x="2527" y="1386"/>
              <a:ext cx="467" cy="468"/>
            </a:xfrm>
            <a:prstGeom prst="ellipse">
              <a:avLst/>
            </a:pr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9">
              <a:extLst>
                <a:ext uri="{FF2B5EF4-FFF2-40B4-BE49-F238E27FC236}">
                  <a16:creationId xmlns:a16="http://schemas.microsoft.com/office/drawing/2014/main" id="{29290C6B-21AC-4CFC-B860-87B2D9B29E5E}"/>
                </a:ext>
              </a:extLst>
            </p:cNvPr>
            <p:cNvSpPr>
              <a:spLocks/>
            </p:cNvSpPr>
            <p:nvPr userDrawn="1"/>
          </p:nvSpPr>
          <p:spPr bwMode="auto">
            <a:xfrm>
              <a:off x="3839" y="1080"/>
              <a:ext cx="540" cy="1080"/>
            </a:xfrm>
            <a:custGeom>
              <a:avLst/>
              <a:gdLst>
                <a:gd name="T0" fmla="*/ 540 w 540"/>
                <a:gd name="T1" fmla="*/ 0 h 1080"/>
                <a:gd name="T2" fmla="*/ 540 w 540"/>
                <a:gd name="T3" fmla="*/ 0 h 1080"/>
                <a:gd name="T4" fmla="*/ 0 w 540"/>
                <a:gd name="T5" fmla="*/ 1080 h 1080"/>
                <a:gd name="T6" fmla="*/ 540 w 540"/>
                <a:gd name="T7" fmla="*/ 1080 h 1080"/>
                <a:gd name="T8" fmla="*/ 540 w 540"/>
                <a:gd name="T9" fmla="*/ 0 h 1080"/>
              </a:gdLst>
              <a:ahLst/>
              <a:cxnLst>
                <a:cxn ang="0">
                  <a:pos x="T0" y="T1"/>
                </a:cxn>
                <a:cxn ang="0">
                  <a:pos x="T2" y="T3"/>
                </a:cxn>
                <a:cxn ang="0">
                  <a:pos x="T4" y="T5"/>
                </a:cxn>
                <a:cxn ang="0">
                  <a:pos x="T6" y="T7"/>
                </a:cxn>
                <a:cxn ang="0">
                  <a:pos x="T8" y="T9"/>
                </a:cxn>
              </a:cxnLst>
              <a:rect l="0" t="0" r="r" b="b"/>
              <a:pathLst>
                <a:path w="540" h="1080">
                  <a:moveTo>
                    <a:pt x="540" y="0"/>
                  </a:moveTo>
                  <a:lnTo>
                    <a:pt x="540" y="0"/>
                  </a:lnTo>
                  <a:lnTo>
                    <a:pt x="0" y="1080"/>
                  </a:lnTo>
                  <a:lnTo>
                    <a:pt x="540" y="1080"/>
                  </a:lnTo>
                  <a:lnTo>
                    <a:pt x="540" y="0"/>
                  </a:lnTo>
                  <a:close/>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0">
              <a:extLst>
                <a:ext uri="{FF2B5EF4-FFF2-40B4-BE49-F238E27FC236}">
                  <a16:creationId xmlns:a16="http://schemas.microsoft.com/office/drawing/2014/main" id="{432C48B8-6F92-44EA-BBFC-D16A9377969C}"/>
                </a:ext>
              </a:extLst>
            </p:cNvPr>
            <p:cNvSpPr>
              <a:spLocks/>
            </p:cNvSpPr>
            <p:nvPr userDrawn="1"/>
          </p:nvSpPr>
          <p:spPr bwMode="auto">
            <a:xfrm>
              <a:off x="3839" y="1080"/>
              <a:ext cx="540" cy="1080"/>
            </a:xfrm>
            <a:custGeom>
              <a:avLst/>
              <a:gdLst>
                <a:gd name="T0" fmla="*/ 540 w 540"/>
                <a:gd name="T1" fmla="*/ 0 h 1080"/>
                <a:gd name="T2" fmla="*/ 540 w 540"/>
                <a:gd name="T3" fmla="*/ 0 h 1080"/>
                <a:gd name="T4" fmla="*/ 0 w 540"/>
                <a:gd name="T5" fmla="*/ 1080 h 1080"/>
                <a:gd name="T6" fmla="*/ 540 w 540"/>
                <a:gd name="T7" fmla="*/ 1080 h 1080"/>
                <a:gd name="T8" fmla="*/ 540 w 540"/>
                <a:gd name="T9" fmla="*/ 0 h 1080"/>
              </a:gdLst>
              <a:ahLst/>
              <a:cxnLst>
                <a:cxn ang="0">
                  <a:pos x="T0" y="T1"/>
                </a:cxn>
                <a:cxn ang="0">
                  <a:pos x="T2" y="T3"/>
                </a:cxn>
                <a:cxn ang="0">
                  <a:pos x="T4" y="T5"/>
                </a:cxn>
                <a:cxn ang="0">
                  <a:pos x="T6" y="T7"/>
                </a:cxn>
                <a:cxn ang="0">
                  <a:pos x="T8" y="T9"/>
                </a:cxn>
              </a:cxnLst>
              <a:rect l="0" t="0" r="r" b="b"/>
              <a:pathLst>
                <a:path w="540" h="1080">
                  <a:moveTo>
                    <a:pt x="540" y="0"/>
                  </a:moveTo>
                  <a:lnTo>
                    <a:pt x="540" y="0"/>
                  </a:lnTo>
                  <a:lnTo>
                    <a:pt x="0" y="1080"/>
                  </a:lnTo>
                  <a:lnTo>
                    <a:pt x="540" y="1080"/>
                  </a:lnTo>
                  <a:lnTo>
                    <a:pt x="54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1">
              <a:extLst>
                <a:ext uri="{FF2B5EF4-FFF2-40B4-BE49-F238E27FC236}">
                  <a16:creationId xmlns:a16="http://schemas.microsoft.com/office/drawing/2014/main" id="{E0624747-62B6-40AD-854C-2FB490068AE5}"/>
                </a:ext>
              </a:extLst>
            </p:cNvPr>
            <p:cNvSpPr>
              <a:spLocks/>
            </p:cNvSpPr>
            <p:nvPr userDrawn="1"/>
          </p:nvSpPr>
          <p:spPr bwMode="auto">
            <a:xfrm>
              <a:off x="3299" y="1080"/>
              <a:ext cx="540" cy="1080"/>
            </a:xfrm>
            <a:custGeom>
              <a:avLst/>
              <a:gdLst>
                <a:gd name="T0" fmla="*/ 0 w 540"/>
                <a:gd name="T1" fmla="*/ 0 h 1080"/>
                <a:gd name="T2" fmla="*/ 0 w 540"/>
                <a:gd name="T3" fmla="*/ 0 h 1080"/>
                <a:gd name="T4" fmla="*/ 0 w 540"/>
                <a:gd name="T5" fmla="*/ 1080 h 1080"/>
                <a:gd name="T6" fmla="*/ 0 w 540"/>
                <a:gd name="T7" fmla="*/ 1080 h 1080"/>
                <a:gd name="T8" fmla="*/ 540 w 540"/>
                <a:gd name="T9" fmla="*/ 1080 h 1080"/>
                <a:gd name="T10" fmla="*/ 0 w 540"/>
                <a:gd name="T11" fmla="*/ 0 h 1080"/>
              </a:gdLst>
              <a:ahLst/>
              <a:cxnLst>
                <a:cxn ang="0">
                  <a:pos x="T0" y="T1"/>
                </a:cxn>
                <a:cxn ang="0">
                  <a:pos x="T2" y="T3"/>
                </a:cxn>
                <a:cxn ang="0">
                  <a:pos x="T4" y="T5"/>
                </a:cxn>
                <a:cxn ang="0">
                  <a:pos x="T6" y="T7"/>
                </a:cxn>
                <a:cxn ang="0">
                  <a:pos x="T8" y="T9"/>
                </a:cxn>
                <a:cxn ang="0">
                  <a:pos x="T10" y="T11"/>
                </a:cxn>
              </a:cxnLst>
              <a:rect l="0" t="0" r="r" b="b"/>
              <a:pathLst>
                <a:path w="540" h="1080">
                  <a:moveTo>
                    <a:pt x="0" y="0"/>
                  </a:moveTo>
                  <a:lnTo>
                    <a:pt x="0" y="0"/>
                  </a:lnTo>
                  <a:lnTo>
                    <a:pt x="0" y="1080"/>
                  </a:lnTo>
                  <a:lnTo>
                    <a:pt x="0" y="1080"/>
                  </a:lnTo>
                  <a:lnTo>
                    <a:pt x="540" y="1080"/>
                  </a:lnTo>
                  <a:lnTo>
                    <a:pt x="0" y="0"/>
                  </a:lnTo>
                  <a:close/>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2">
              <a:extLst>
                <a:ext uri="{FF2B5EF4-FFF2-40B4-BE49-F238E27FC236}">
                  <a16:creationId xmlns:a16="http://schemas.microsoft.com/office/drawing/2014/main" id="{E6025DA0-325E-45E3-A420-77F8BED6FE72}"/>
                </a:ext>
              </a:extLst>
            </p:cNvPr>
            <p:cNvSpPr>
              <a:spLocks/>
            </p:cNvSpPr>
            <p:nvPr userDrawn="1"/>
          </p:nvSpPr>
          <p:spPr bwMode="auto">
            <a:xfrm>
              <a:off x="3299" y="1080"/>
              <a:ext cx="540" cy="1080"/>
            </a:xfrm>
            <a:custGeom>
              <a:avLst/>
              <a:gdLst>
                <a:gd name="T0" fmla="*/ 0 w 540"/>
                <a:gd name="T1" fmla="*/ 0 h 1080"/>
                <a:gd name="T2" fmla="*/ 0 w 540"/>
                <a:gd name="T3" fmla="*/ 0 h 1080"/>
                <a:gd name="T4" fmla="*/ 0 w 540"/>
                <a:gd name="T5" fmla="*/ 1080 h 1080"/>
                <a:gd name="T6" fmla="*/ 0 w 540"/>
                <a:gd name="T7" fmla="*/ 1080 h 1080"/>
                <a:gd name="T8" fmla="*/ 540 w 540"/>
                <a:gd name="T9" fmla="*/ 1080 h 1080"/>
                <a:gd name="T10" fmla="*/ 0 w 540"/>
                <a:gd name="T11" fmla="*/ 0 h 1080"/>
              </a:gdLst>
              <a:ahLst/>
              <a:cxnLst>
                <a:cxn ang="0">
                  <a:pos x="T0" y="T1"/>
                </a:cxn>
                <a:cxn ang="0">
                  <a:pos x="T2" y="T3"/>
                </a:cxn>
                <a:cxn ang="0">
                  <a:pos x="T4" y="T5"/>
                </a:cxn>
                <a:cxn ang="0">
                  <a:pos x="T6" y="T7"/>
                </a:cxn>
                <a:cxn ang="0">
                  <a:pos x="T8" y="T9"/>
                </a:cxn>
                <a:cxn ang="0">
                  <a:pos x="T10" y="T11"/>
                </a:cxn>
              </a:cxnLst>
              <a:rect l="0" t="0" r="r" b="b"/>
              <a:pathLst>
                <a:path w="540" h="1080">
                  <a:moveTo>
                    <a:pt x="0" y="0"/>
                  </a:moveTo>
                  <a:lnTo>
                    <a:pt x="0" y="0"/>
                  </a:lnTo>
                  <a:lnTo>
                    <a:pt x="0" y="1080"/>
                  </a:lnTo>
                  <a:lnTo>
                    <a:pt x="0" y="1080"/>
                  </a:lnTo>
                  <a:lnTo>
                    <a:pt x="540" y="108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3">
              <a:extLst>
                <a:ext uri="{FF2B5EF4-FFF2-40B4-BE49-F238E27FC236}">
                  <a16:creationId xmlns:a16="http://schemas.microsoft.com/office/drawing/2014/main" id="{1CE01064-9D88-4958-85CC-A337065E8FD6}"/>
                </a:ext>
              </a:extLst>
            </p:cNvPr>
            <p:cNvSpPr>
              <a:spLocks noEditPoints="1"/>
            </p:cNvSpPr>
            <p:nvPr userDrawn="1"/>
          </p:nvSpPr>
          <p:spPr bwMode="auto">
            <a:xfrm>
              <a:off x="3299" y="1080"/>
              <a:ext cx="1080" cy="1080"/>
            </a:xfrm>
            <a:custGeom>
              <a:avLst/>
              <a:gdLst>
                <a:gd name="T0" fmla="*/ 1080 w 1080"/>
                <a:gd name="T1" fmla="*/ 0 h 1080"/>
                <a:gd name="T2" fmla="*/ 0 w 1080"/>
                <a:gd name="T3" fmla="*/ 0 h 1080"/>
                <a:gd name="T4" fmla="*/ 540 w 1080"/>
                <a:gd name="T5" fmla="*/ 1080 h 1080"/>
                <a:gd name="T6" fmla="*/ 1080 w 1080"/>
                <a:gd name="T7" fmla="*/ 0 h 1080"/>
                <a:gd name="T8" fmla="*/ 1080 w 1080"/>
                <a:gd name="T9" fmla="*/ 0 h 1080"/>
                <a:gd name="T10" fmla="*/ 1080 w 1080"/>
                <a:gd name="T11" fmla="*/ 0 h 1080"/>
              </a:gdLst>
              <a:ahLst/>
              <a:cxnLst>
                <a:cxn ang="0">
                  <a:pos x="T0" y="T1"/>
                </a:cxn>
                <a:cxn ang="0">
                  <a:pos x="T2" y="T3"/>
                </a:cxn>
                <a:cxn ang="0">
                  <a:pos x="T4" y="T5"/>
                </a:cxn>
                <a:cxn ang="0">
                  <a:pos x="T6" y="T7"/>
                </a:cxn>
                <a:cxn ang="0">
                  <a:pos x="T8" y="T9"/>
                </a:cxn>
                <a:cxn ang="0">
                  <a:pos x="T10" y="T11"/>
                </a:cxn>
              </a:cxnLst>
              <a:rect l="0" t="0" r="r" b="b"/>
              <a:pathLst>
                <a:path w="1080" h="1080">
                  <a:moveTo>
                    <a:pt x="1080" y="0"/>
                  </a:moveTo>
                  <a:lnTo>
                    <a:pt x="0" y="0"/>
                  </a:lnTo>
                  <a:lnTo>
                    <a:pt x="540" y="1080"/>
                  </a:lnTo>
                  <a:lnTo>
                    <a:pt x="1080" y="0"/>
                  </a:lnTo>
                  <a:close/>
                  <a:moveTo>
                    <a:pt x="1080" y="0"/>
                  </a:moveTo>
                  <a:lnTo>
                    <a:pt x="1080" y="0"/>
                  </a:lnTo>
                  <a:close/>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4">
              <a:extLst>
                <a:ext uri="{FF2B5EF4-FFF2-40B4-BE49-F238E27FC236}">
                  <a16:creationId xmlns:a16="http://schemas.microsoft.com/office/drawing/2014/main" id="{2D3BA778-9DD6-4037-8E1A-64C4A7C2322D}"/>
                </a:ext>
              </a:extLst>
            </p:cNvPr>
            <p:cNvSpPr>
              <a:spLocks noEditPoints="1"/>
            </p:cNvSpPr>
            <p:nvPr userDrawn="1"/>
          </p:nvSpPr>
          <p:spPr bwMode="auto">
            <a:xfrm>
              <a:off x="3299" y="1080"/>
              <a:ext cx="1080" cy="1080"/>
            </a:xfrm>
            <a:custGeom>
              <a:avLst/>
              <a:gdLst>
                <a:gd name="T0" fmla="*/ 1080 w 1080"/>
                <a:gd name="T1" fmla="*/ 0 h 1080"/>
                <a:gd name="T2" fmla="*/ 0 w 1080"/>
                <a:gd name="T3" fmla="*/ 0 h 1080"/>
                <a:gd name="T4" fmla="*/ 540 w 1080"/>
                <a:gd name="T5" fmla="*/ 1080 h 1080"/>
                <a:gd name="T6" fmla="*/ 1080 w 1080"/>
                <a:gd name="T7" fmla="*/ 0 h 1080"/>
                <a:gd name="T8" fmla="*/ 1080 w 1080"/>
                <a:gd name="T9" fmla="*/ 0 h 1080"/>
                <a:gd name="T10" fmla="*/ 1080 w 1080"/>
                <a:gd name="T11" fmla="*/ 0 h 1080"/>
              </a:gdLst>
              <a:ahLst/>
              <a:cxnLst>
                <a:cxn ang="0">
                  <a:pos x="T0" y="T1"/>
                </a:cxn>
                <a:cxn ang="0">
                  <a:pos x="T2" y="T3"/>
                </a:cxn>
                <a:cxn ang="0">
                  <a:pos x="T4" y="T5"/>
                </a:cxn>
                <a:cxn ang="0">
                  <a:pos x="T6" y="T7"/>
                </a:cxn>
                <a:cxn ang="0">
                  <a:pos x="T8" y="T9"/>
                </a:cxn>
                <a:cxn ang="0">
                  <a:pos x="T10" y="T11"/>
                </a:cxn>
              </a:cxnLst>
              <a:rect l="0" t="0" r="r" b="b"/>
              <a:pathLst>
                <a:path w="1080" h="1080">
                  <a:moveTo>
                    <a:pt x="1080" y="0"/>
                  </a:moveTo>
                  <a:lnTo>
                    <a:pt x="0" y="0"/>
                  </a:lnTo>
                  <a:lnTo>
                    <a:pt x="540" y="1080"/>
                  </a:lnTo>
                  <a:lnTo>
                    <a:pt x="1080" y="0"/>
                  </a:lnTo>
                  <a:moveTo>
                    <a:pt x="1080" y="0"/>
                  </a:moveTo>
                  <a:lnTo>
                    <a:pt x="108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5">
              <a:extLst>
                <a:ext uri="{FF2B5EF4-FFF2-40B4-BE49-F238E27FC236}">
                  <a16:creationId xmlns:a16="http://schemas.microsoft.com/office/drawing/2014/main" id="{840BB10F-232A-4837-8D0A-9E1B14A04063}"/>
                </a:ext>
              </a:extLst>
            </p:cNvPr>
            <p:cNvSpPr>
              <a:spLocks/>
            </p:cNvSpPr>
            <p:nvPr userDrawn="1"/>
          </p:nvSpPr>
          <p:spPr bwMode="auto">
            <a:xfrm>
              <a:off x="4379" y="1080"/>
              <a:ext cx="540" cy="1080"/>
            </a:xfrm>
            <a:custGeom>
              <a:avLst/>
              <a:gdLst>
                <a:gd name="T0" fmla="*/ 540 w 540"/>
                <a:gd name="T1" fmla="*/ 0 h 1080"/>
                <a:gd name="T2" fmla="*/ 540 w 540"/>
                <a:gd name="T3" fmla="*/ 0 h 1080"/>
                <a:gd name="T4" fmla="*/ 0 w 540"/>
                <a:gd name="T5" fmla="*/ 540 h 1080"/>
                <a:gd name="T6" fmla="*/ 540 w 540"/>
                <a:gd name="T7" fmla="*/ 1080 h 1080"/>
                <a:gd name="T8" fmla="*/ 540 w 540"/>
                <a:gd name="T9" fmla="*/ 0 h 1080"/>
              </a:gdLst>
              <a:ahLst/>
              <a:cxnLst>
                <a:cxn ang="0">
                  <a:pos x="T0" y="T1"/>
                </a:cxn>
                <a:cxn ang="0">
                  <a:pos x="T2" y="T3"/>
                </a:cxn>
                <a:cxn ang="0">
                  <a:pos x="T4" y="T5"/>
                </a:cxn>
                <a:cxn ang="0">
                  <a:pos x="T6" y="T7"/>
                </a:cxn>
                <a:cxn ang="0">
                  <a:pos x="T8" y="T9"/>
                </a:cxn>
              </a:cxnLst>
              <a:rect l="0" t="0" r="r" b="b"/>
              <a:pathLst>
                <a:path w="540" h="1080">
                  <a:moveTo>
                    <a:pt x="540" y="0"/>
                  </a:moveTo>
                  <a:cubicBezTo>
                    <a:pt x="540" y="0"/>
                    <a:pt x="540" y="0"/>
                    <a:pt x="540" y="0"/>
                  </a:cubicBezTo>
                  <a:cubicBezTo>
                    <a:pt x="242" y="0"/>
                    <a:pt x="0" y="242"/>
                    <a:pt x="0" y="540"/>
                  </a:cubicBezTo>
                  <a:cubicBezTo>
                    <a:pt x="0" y="838"/>
                    <a:pt x="242" y="1080"/>
                    <a:pt x="540" y="1080"/>
                  </a:cubicBezTo>
                  <a:cubicBezTo>
                    <a:pt x="540" y="0"/>
                    <a:pt x="540" y="0"/>
                    <a:pt x="54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6">
              <a:extLst>
                <a:ext uri="{FF2B5EF4-FFF2-40B4-BE49-F238E27FC236}">
                  <a16:creationId xmlns:a16="http://schemas.microsoft.com/office/drawing/2014/main" id="{A8D03E7C-C19B-46EC-9DCB-28F60BFC5104}"/>
                </a:ext>
              </a:extLst>
            </p:cNvPr>
            <p:cNvSpPr>
              <a:spLocks/>
            </p:cNvSpPr>
            <p:nvPr userDrawn="1"/>
          </p:nvSpPr>
          <p:spPr bwMode="auto">
            <a:xfrm>
              <a:off x="4919" y="216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8BC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7">
              <a:extLst>
                <a:ext uri="{FF2B5EF4-FFF2-40B4-BE49-F238E27FC236}">
                  <a16:creationId xmlns:a16="http://schemas.microsoft.com/office/drawing/2014/main" id="{24857C82-A0F7-4401-B521-4B6DA91FD18A}"/>
                </a:ext>
              </a:extLst>
            </p:cNvPr>
            <p:cNvSpPr>
              <a:spLocks/>
            </p:cNvSpPr>
            <p:nvPr userDrawn="1"/>
          </p:nvSpPr>
          <p:spPr bwMode="auto">
            <a:xfrm>
              <a:off x="4919" y="216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8">
              <a:extLst>
                <a:ext uri="{FF2B5EF4-FFF2-40B4-BE49-F238E27FC236}">
                  <a16:creationId xmlns:a16="http://schemas.microsoft.com/office/drawing/2014/main" id="{A79CE76C-7EDA-4A9E-A665-AE5E189DE2AC}"/>
                </a:ext>
              </a:extLst>
            </p:cNvPr>
            <p:cNvSpPr>
              <a:spLocks/>
            </p:cNvSpPr>
            <p:nvPr userDrawn="1"/>
          </p:nvSpPr>
          <p:spPr bwMode="auto">
            <a:xfrm>
              <a:off x="4919" y="1080"/>
              <a:ext cx="540" cy="534"/>
            </a:xfrm>
            <a:custGeom>
              <a:avLst/>
              <a:gdLst>
                <a:gd name="T0" fmla="*/ 540 w 540"/>
                <a:gd name="T1" fmla="*/ 0 h 534"/>
                <a:gd name="T2" fmla="*/ 540 w 540"/>
                <a:gd name="T3" fmla="*/ 0 h 534"/>
                <a:gd name="T4" fmla="*/ 180 w 540"/>
                <a:gd name="T5" fmla="*/ 0 h 534"/>
                <a:gd name="T6" fmla="*/ 0 w 540"/>
                <a:gd name="T7" fmla="*/ 0 h 534"/>
                <a:gd name="T8" fmla="*/ 540 w 540"/>
                <a:gd name="T9" fmla="*/ 534 h 534"/>
                <a:gd name="T10" fmla="*/ 540 w 540"/>
                <a:gd name="T11" fmla="*/ 0 h 534"/>
              </a:gdLst>
              <a:ahLst/>
              <a:cxnLst>
                <a:cxn ang="0">
                  <a:pos x="T0" y="T1"/>
                </a:cxn>
                <a:cxn ang="0">
                  <a:pos x="T2" y="T3"/>
                </a:cxn>
                <a:cxn ang="0">
                  <a:pos x="T4" y="T5"/>
                </a:cxn>
                <a:cxn ang="0">
                  <a:pos x="T6" y="T7"/>
                </a:cxn>
                <a:cxn ang="0">
                  <a:pos x="T8" y="T9"/>
                </a:cxn>
                <a:cxn ang="0">
                  <a:pos x="T10" y="T11"/>
                </a:cxn>
              </a:cxnLst>
              <a:rect l="0" t="0" r="r" b="b"/>
              <a:pathLst>
                <a:path w="540" h="534">
                  <a:moveTo>
                    <a:pt x="540" y="0"/>
                  </a:moveTo>
                  <a:cubicBezTo>
                    <a:pt x="540" y="0"/>
                    <a:pt x="540" y="0"/>
                    <a:pt x="540" y="0"/>
                  </a:cubicBezTo>
                  <a:cubicBezTo>
                    <a:pt x="180" y="0"/>
                    <a:pt x="180" y="0"/>
                    <a:pt x="180" y="0"/>
                  </a:cubicBezTo>
                  <a:cubicBezTo>
                    <a:pt x="0" y="0"/>
                    <a:pt x="0" y="0"/>
                    <a:pt x="0" y="0"/>
                  </a:cubicBezTo>
                  <a:cubicBezTo>
                    <a:pt x="296" y="0"/>
                    <a:pt x="537" y="238"/>
                    <a:pt x="540" y="534"/>
                  </a:cubicBezTo>
                  <a:cubicBezTo>
                    <a:pt x="540" y="0"/>
                    <a:pt x="540" y="0"/>
                    <a:pt x="540"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9">
              <a:extLst>
                <a:ext uri="{FF2B5EF4-FFF2-40B4-BE49-F238E27FC236}">
                  <a16:creationId xmlns:a16="http://schemas.microsoft.com/office/drawing/2014/main" id="{1FA164FB-4D77-4777-844B-0F16E6350760}"/>
                </a:ext>
              </a:extLst>
            </p:cNvPr>
            <p:cNvSpPr>
              <a:spLocks/>
            </p:cNvSpPr>
            <p:nvPr userDrawn="1"/>
          </p:nvSpPr>
          <p:spPr bwMode="auto">
            <a:xfrm>
              <a:off x="4919" y="1626"/>
              <a:ext cx="540" cy="534"/>
            </a:xfrm>
            <a:custGeom>
              <a:avLst/>
              <a:gdLst>
                <a:gd name="T0" fmla="*/ 540 w 540"/>
                <a:gd name="T1" fmla="*/ 0 h 534"/>
                <a:gd name="T2" fmla="*/ 0 w 540"/>
                <a:gd name="T3" fmla="*/ 534 h 534"/>
                <a:gd name="T4" fmla="*/ 540 w 540"/>
                <a:gd name="T5" fmla="*/ 534 h 534"/>
                <a:gd name="T6" fmla="*/ 540 w 540"/>
                <a:gd name="T7" fmla="*/ 0 h 534"/>
              </a:gdLst>
              <a:ahLst/>
              <a:cxnLst>
                <a:cxn ang="0">
                  <a:pos x="T0" y="T1"/>
                </a:cxn>
                <a:cxn ang="0">
                  <a:pos x="T2" y="T3"/>
                </a:cxn>
                <a:cxn ang="0">
                  <a:pos x="T4" y="T5"/>
                </a:cxn>
                <a:cxn ang="0">
                  <a:pos x="T6" y="T7"/>
                </a:cxn>
              </a:cxnLst>
              <a:rect l="0" t="0" r="r" b="b"/>
              <a:pathLst>
                <a:path w="540" h="534">
                  <a:moveTo>
                    <a:pt x="540" y="0"/>
                  </a:moveTo>
                  <a:cubicBezTo>
                    <a:pt x="537" y="296"/>
                    <a:pt x="296" y="534"/>
                    <a:pt x="0" y="534"/>
                  </a:cubicBezTo>
                  <a:cubicBezTo>
                    <a:pt x="540" y="534"/>
                    <a:pt x="540" y="534"/>
                    <a:pt x="540" y="534"/>
                  </a:cubicBezTo>
                  <a:cubicBezTo>
                    <a:pt x="540" y="0"/>
                    <a:pt x="540" y="0"/>
                    <a:pt x="540"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30">
              <a:extLst>
                <a:ext uri="{FF2B5EF4-FFF2-40B4-BE49-F238E27FC236}">
                  <a16:creationId xmlns:a16="http://schemas.microsoft.com/office/drawing/2014/main" id="{DBF6ED60-81F5-48D2-9CE9-21D19C9C0B40}"/>
                </a:ext>
              </a:extLst>
            </p:cNvPr>
            <p:cNvSpPr>
              <a:spLocks/>
            </p:cNvSpPr>
            <p:nvPr userDrawn="1"/>
          </p:nvSpPr>
          <p:spPr bwMode="auto">
            <a:xfrm>
              <a:off x="4919" y="1080"/>
              <a:ext cx="540" cy="1080"/>
            </a:xfrm>
            <a:custGeom>
              <a:avLst/>
              <a:gdLst>
                <a:gd name="T0" fmla="*/ 0 w 540"/>
                <a:gd name="T1" fmla="*/ 0 h 1080"/>
                <a:gd name="T2" fmla="*/ 0 w 540"/>
                <a:gd name="T3" fmla="*/ 0 h 1080"/>
                <a:gd name="T4" fmla="*/ 0 w 540"/>
                <a:gd name="T5" fmla="*/ 1080 h 1080"/>
                <a:gd name="T6" fmla="*/ 0 w 540"/>
                <a:gd name="T7" fmla="*/ 1080 h 1080"/>
                <a:gd name="T8" fmla="*/ 540 w 540"/>
                <a:gd name="T9" fmla="*/ 546 h 1080"/>
                <a:gd name="T10" fmla="*/ 540 w 540"/>
                <a:gd name="T11" fmla="*/ 534 h 1080"/>
                <a:gd name="T12" fmla="*/ 540 w 540"/>
                <a:gd name="T13" fmla="*/ 534 h 1080"/>
                <a:gd name="T14" fmla="*/ 0 w 540"/>
                <a:gd name="T15" fmla="*/ 0 h 1080"/>
                <a:gd name="T16" fmla="*/ 0 w 540"/>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080">
                  <a:moveTo>
                    <a:pt x="0" y="0"/>
                  </a:moveTo>
                  <a:cubicBezTo>
                    <a:pt x="0" y="0"/>
                    <a:pt x="0" y="0"/>
                    <a:pt x="0" y="0"/>
                  </a:cubicBezTo>
                  <a:cubicBezTo>
                    <a:pt x="0" y="1080"/>
                    <a:pt x="0" y="1080"/>
                    <a:pt x="0" y="1080"/>
                  </a:cubicBezTo>
                  <a:cubicBezTo>
                    <a:pt x="0" y="1080"/>
                    <a:pt x="0" y="1080"/>
                    <a:pt x="0" y="1080"/>
                  </a:cubicBezTo>
                  <a:cubicBezTo>
                    <a:pt x="296" y="1080"/>
                    <a:pt x="537" y="842"/>
                    <a:pt x="540" y="546"/>
                  </a:cubicBezTo>
                  <a:cubicBezTo>
                    <a:pt x="540" y="534"/>
                    <a:pt x="540" y="534"/>
                    <a:pt x="540" y="534"/>
                  </a:cubicBezTo>
                  <a:cubicBezTo>
                    <a:pt x="540" y="534"/>
                    <a:pt x="540" y="534"/>
                    <a:pt x="540" y="534"/>
                  </a:cubicBezTo>
                  <a:cubicBezTo>
                    <a:pt x="537" y="238"/>
                    <a:pt x="296" y="0"/>
                    <a:pt x="0" y="0"/>
                  </a:cubicBezTo>
                  <a:cubicBezTo>
                    <a:pt x="0" y="0"/>
                    <a:pt x="0" y="0"/>
                    <a:pt x="0" y="0"/>
                  </a:cubicBezTo>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31">
              <a:extLst>
                <a:ext uri="{FF2B5EF4-FFF2-40B4-BE49-F238E27FC236}">
                  <a16:creationId xmlns:a16="http://schemas.microsoft.com/office/drawing/2014/main" id="{3EACA839-E640-4BA9-9442-4D05CB5C3310}"/>
                </a:ext>
              </a:extLst>
            </p:cNvPr>
            <p:cNvSpPr>
              <a:spLocks/>
            </p:cNvSpPr>
            <p:nvPr userDrawn="1"/>
          </p:nvSpPr>
          <p:spPr bwMode="auto">
            <a:xfrm>
              <a:off x="2579" y="2880"/>
              <a:ext cx="720" cy="360"/>
            </a:xfrm>
            <a:custGeom>
              <a:avLst/>
              <a:gdLst>
                <a:gd name="T0" fmla="*/ 720 w 720"/>
                <a:gd name="T1" fmla="*/ 0 h 360"/>
                <a:gd name="T2" fmla="*/ 0 w 720"/>
                <a:gd name="T3" fmla="*/ 0 h 360"/>
                <a:gd name="T4" fmla="*/ 0 w 720"/>
                <a:gd name="T5" fmla="*/ 360 h 360"/>
                <a:gd name="T6" fmla="*/ 180 w 720"/>
                <a:gd name="T7" fmla="*/ 360 h 360"/>
                <a:gd name="T8" fmla="*/ 180 w 720"/>
                <a:gd name="T9" fmla="*/ 360 h 360"/>
                <a:gd name="T10" fmla="*/ 180 w 720"/>
                <a:gd name="T11" fmla="*/ 360 h 360"/>
                <a:gd name="T12" fmla="*/ 720 w 720"/>
                <a:gd name="T13" fmla="*/ 360 h 360"/>
                <a:gd name="T14" fmla="*/ 720 w 720"/>
                <a:gd name="T15" fmla="*/ 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360">
                  <a:moveTo>
                    <a:pt x="720" y="0"/>
                  </a:moveTo>
                  <a:lnTo>
                    <a:pt x="0" y="0"/>
                  </a:lnTo>
                  <a:lnTo>
                    <a:pt x="0" y="360"/>
                  </a:lnTo>
                  <a:lnTo>
                    <a:pt x="180" y="360"/>
                  </a:lnTo>
                  <a:lnTo>
                    <a:pt x="180" y="360"/>
                  </a:lnTo>
                  <a:lnTo>
                    <a:pt x="180" y="360"/>
                  </a:lnTo>
                  <a:lnTo>
                    <a:pt x="720" y="360"/>
                  </a:lnTo>
                  <a:lnTo>
                    <a:pt x="720" y="0"/>
                  </a:lnTo>
                  <a:close/>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32">
              <a:extLst>
                <a:ext uri="{FF2B5EF4-FFF2-40B4-BE49-F238E27FC236}">
                  <a16:creationId xmlns:a16="http://schemas.microsoft.com/office/drawing/2014/main" id="{1E54C6AF-997A-4539-9319-B5F8E2BF0ECA}"/>
                </a:ext>
              </a:extLst>
            </p:cNvPr>
            <p:cNvSpPr>
              <a:spLocks/>
            </p:cNvSpPr>
            <p:nvPr userDrawn="1"/>
          </p:nvSpPr>
          <p:spPr bwMode="auto">
            <a:xfrm>
              <a:off x="2579" y="2880"/>
              <a:ext cx="720" cy="360"/>
            </a:xfrm>
            <a:custGeom>
              <a:avLst/>
              <a:gdLst>
                <a:gd name="T0" fmla="*/ 720 w 720"/>
                <a:gd name="T1" fmla="*/ 0 h 360"/>
                <a:gd name="T2" fmla="*/ 0 w 720"/>
                <a:gd name="T3" fmla="*/ 0 h 360"/>
                <a:gd name="T4" fmla="*/ 0 w 720"/>
                <a:gd name="T5" fmla="*/ 360 h 360"/>
                <a:gd name="T6" fmla="*/ 180 w 720"/>
                <a:gd name="T7" fmla="*/ 360 h 360"/>
                <a:gd name="T8" fmla="*/ 180 w 720"/>
                <a:gd name="T9" fmla="*/ 360 h 360"/>
                <a:gd name="T10" fmla="*/ 180 w 720"/>
                <a:gd name="T11" fmla="*/ 360 h 360"/>
                <a:gd name="T12" fmla="*/ 720 w 720"/>
                <a:gd name="T13" fmla="*/ 360 h 360"/>
                <a:gd name="T14" fmla="*/ 720 w 720"/>
                <a:gd name="T15" fmla="*/ 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360">
                  <a:moveTo>
                    <a:pt x="720" y="0"/>
                  </a:moveTo>
                  <a:lnTo>
                    <a:pt x="0" y="0"/>
                  </a:lnTo>
                  <a:lnTo>
                    <a:pt x="0" y="360"/>
                  </a:lnTo>
                  <a:lnTo>
                    <a:pt x="180" y="360"/>
                  </a:lnTo>
                  <a:lnTo>
                    <a:pt x="180" y="360"/>
                  </a:lnTo>
                  <a:lnTo>
                    <a:pt x="180" y="360"/>
                  </a:lnTo>
                  <a:lnTo>
                    <a:pt x="720" y="360"/>
                  </a:lnTo>
                  <a:lnTo>
                    <a:pt x="72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33">
              <a:extLst>
                <a:ext uri="{FF2B5EF4-FFF2-40B4-BE49-F238E27FC236}">
                  <a16:creationId xmlns:a16="http://schemas.microsoft.com/office/drawing/2014/main" id="{A979CFBC-EF15-4B69-AD43-8CB5DBCE21CB}"/>
                </a:ext>
              </a:extLst>
            </p:cNvPr>
            <p:cNvSpPr>
              <a:spLocks/>
            </p:cNvSpPr>
            <p:nvPr userDrawn="1"/>
          </p:nvSpPr>
          <p:spPr bwMode="auto">
            <a:xfrm>
              <a:off x="2579" y="2160"/>
              <a:ext cx="720" cy="720"/>
            </a:xfrm>
            <a:custGeom>
              <a:avLst/>
              <a:gdLst>
                <a:gd name="T0" fmla="*/ 720 w 720"/>
                <a:gd name="T1" fmla="*/ 0 h 720"/>
                <a:gd name="T2" fmla="*/ 0 w 720"/>
                <a:gd name="T3" fmla="*/ 0 h 720"/>
                <a:gd name="T4" fmla="*/ 0 w 720"/>
                <a:gd name="T5" fmla="*/ 720 h 720"/>
                <a:gd name="T6" fmla="*/ 0 w 720"/>
                <a:gd name="T7" fmla="*/ 720 h 720"/>
                <a:gd name="T8" fmla="*/ 0 w 720"/>
                <a:gd name="T9" fmla="*/ 720 h 720"/>
                <a:gd name="T10" fmla="*/ 720 w 720"/>
                <a:gd name="T11" fmla="*/ 720 h 720"/>
                <a:gd name="T12" fmla="*/ 720 w 72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720" h="720">
                  <a:moveTo>
                    <a:pt x="720" y="0"/>
                  </a:moveTo>
                  <a:lnTo>
                    <a:pt x="0" y="0"/>
                  </a:lnTo>
                  <a:lnTo>
                    <a:pt x="0" y="720"/>
                  </a:lnTo>
                  <a:lnTo>
                    <a:pt x="0" y="720"/>
                  </a:lnTo>
                  <a:lnTo>
                    <a:pt x="0" y="720"/>
                  </a:lnTo>
                  <a:lnTo>
                    <a:pt x="720" y="720"/>
                  </a:lnTo>
                  <a:lnTo>
                    <a:pt x="720" y="0"/>
                  </a:lnTo>
                  <a:close/>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34">
              <a:extLst>
                <a:ext uri="{FF2B5EF4-FFF2-40B4-BE49-F238E27FC236}">
                  <a16:creationId xmlns:a16="http://schemas.microsoft.com/office/drawing/2014/main" id="{4ABCC918-CA6A-4BF0-A94C-D577B28D493E}"/>
                </a:ext>
              </a:extLst>
            </p:cNvPr>
            <p:cNvSpPr>
              <a:spLocks/>
            </p:cNvSpPr>
            <p:nvPr userDrawn="1"/>
          </p:nvSpPr>
          <p:spPr bwMode="auto">
            <a:xfrm>
              <a:off x="2579" y="2160"/>
              <a:ext cx="720" cy="720"/>
            </a:xfrm>
            <a:custGeom>
              <a:avLst/>
              <a:gdLst>
                <a:gd name="T0" fmla="*/ 720 w 720"/>
                <a:gd name="T1" fmla="*/ 0 h 720"/>
                <a:gd name="T2" fmla="*/ 0 w 720"/>
                <a:gd name="T3" fmla="*/ 0 h 720"/>
                <a:gd name="T4" fmla="*/ 0 w 720"/>
                <a:gd name="T5" fmla="*/ 720 h 720"/>
                <a:gd name="T6" fmla="*/ 0 w 720"/>
                <a:gd name="T7" fmla="*/ 720 h 720"/>
                <a:gd name="T8" fmla="*/ 0 w 720"/>
                <a:gd name="T9" fmla="*/ 720 h 720"/>
                <a:gd name="T10" fmla="*/ 720 w 720"/>
                <a:gd name="T11" fmla="*/ 720 h 720"/>
                <a:gd name="T12" fmla="*/ 720 w 72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720" h="720">
                  <a:moveTo>
                    <a:pt x="720" y="0"/>
                  </a:moveTo>
                  <a:lnTo>
                    <a:pt x="0" y="0"/>
                  </a:lnTo>
                  <a:lnTo>
                    <a:pt x="0" y="720"/>
                  </a:lnTo>
                  <a:lnTo>
                    <a:pt x="0" y="720"/>
                  </a:lnTo>
                  <a:lnTo>
                    <a:pt x="0" y="720"/>
                  </a:lnTo>
                  <a:lnTo>
                    <a:pt x="720" y="720"/>
                  </a:lnTo>
                  <a:lnTo>
                    <a:pt x="72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35">
              <a:extLst>
                <a:ext uri="{FF2B5EF4-FFF2-40B4-BE49-F238E27FC236}">
                  <a16:creationId xmlns:a16="http://schemas.microsoft.com/office/drawing/2014/main" id="{06579707-DC3D-4FE3-B45C-56D18C00CE9B}"/>
                </a:ext>
              </a:extLst>
            </p:cNvPr>
            <p:cNvSpPr>
              <a:spLocks/>
            </p:cNvSpPr>
            <p:nvPr userDrawn="1"/>
          </p:nvSpPr>
          <p:spPr bwMode="auto">
            <a:xfrm>
              <a:off x="2219" y="2160"/>
              <a:ext cx="360" cy="720"/>
            </a:xfrm>
            <a:custGeom>
              <a:avLst/>
              <a:gdLst>
                <a:gd name="T0" fmla="*/ 360 w 360"/>
                <a:gd name="T1" fmla="*/ 0 h 720"/>
                <a:gd name="T2" fmla="*/ 0 w 360"/>
                <a:gd name="T3" fmla="*/ 0 h 720"/>
                <a:gd name="T4" fmla="*/ 0 w 360"/>
                <a:gd name="T5" fmla="*/ 720 h 720"/>
                <a:gd name="T6" fmla="*/ 360 w 360"/>
                <a:gd name="T7" fmla="*/ 720 h 720"/>
                <a:gd name="T8" fmla="*/ 360 w 360"/>
                <a:gd name="T9" fmla="*/ 720 h 720"/>
                <a:gd name="T10" fmla="*/ 360 w 360"/>
                <a:gd name="T11" fmla="*/ 0 h 720"/>
                <a:gd name="T12" fmla="*/ 360 w 36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360" h="720">
                  <a:moveTo>
                    <a:pt x="360" y="0"/>
                  </a:moveTo>
                  <a:lnTo>
                    <a:pt x="0" y="0"/>
                  </a:lnTo>
                  <a:lnTo>
                    <a:pt x="0" y="720"/>
                  </a:lnTo>
                  <a:lnTo>
                    <a:pt x="360" y="720"/>
                  </a:lnTo>
                  <a:lnTo>
                    <a:pt x="360" y="720"/>
                  </a:lnTo>
                  <a:lnTo>
                    <a:pt x="360" y="0"/>
                  </a:lnTo>
                  <a:lnTo>
                    <a:pt x="360" y="0"/>
                  </a:lnTo>
                  <a:close/>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36">
              <a:extLst>
                <a:ext uri="{FF2B5EF4-FFF2-40B4-BE49-F238E27FC236}">
                  <a16:creationId xmlns:a16="http://schemas.microsoft.com/office/drawing/2014/main" id="{0FCB285C-7E10-40D2-9985-8848085AFB88}"/>
                </a:ext>
              </a:extLst>
            </p:cNvPr>
            <p:cNvSpPr>
              <a:spLocks/>
            </p:cNvSpPr>
            <p:nvPr userDrawn="1"/>
          </p:nvSpPr>
          <p:spPr bwMode="auto">
            <a:xfrm>
              <a:off x="2219" y="2160"/>
              <a:ext cx="360" cy="720"/>
            </a:xfrm>
            <a:custGeom>
              <a:avLst/>
              <a:gdLst>
                <a:gd name="T0" fmla="*/ 360 w 360"/>
                <a:gd name="T1" fmla="*/ 0 h 720"/>
                <a:gd name="T2" fmla="*/ 0 w 360"/>
                <a:gd name="T3" fmla="*/ 0 h 720"/>
                <a:gd name="T4" fmla="*/ 0 w 360"/>
                <a:gd name="T5" fmla="*/ 720 h 720"/>
                <a:gd name="T6" fmla="*/ 360 w 360"/>
                <a:gd name="T7" fmla="*/ 720 h 720"/>
                <a:gd name="T8" fmla="*/ 360 w 360"/>
                <a:gd name="T9" fmla="*/ 720 h 720"/>
                <a:gd name="T10" fmla="*/ 360 w 360"/>
                <a:gd name="T11" fmla="*/ 0 h 720"/>
                <a:gd name="T12" fmla="*/ 360 w 36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360" h="720">
                  <a:moveTo>
                    <a:pt x="360" y="0"/>
                  </a:moveTo>
                  <a:lnTo>
                    <a:pt x="0" y="0"/>
                  </a:lnTo>
                  <a:lnTo>
                    <a:pt x="0" y="720"/>
                  </a:lnTo>
                  <a:lnTo>
                    <a:pt x="360" y="720"/>
                  </a:lnTo>
                  <a:lnTo>
                    <a:pt x="360" y="720"/>
                  </a:lnTo>
                  <a:lnTo>
                    <a:pt x="360" y="0"/>
                  </a:lnTo>
                  <a:lnTo>
                    <a:pt x="36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37">
              <a:extLst>
                <a:ext uri="{FF2B5EF4-FFF2-40B4-BE49-F238E27FC236}">
                  <a16:creationId xmlns:a16="http://schemas.microsoft.com/office/drawing/2014/main" id="{9FC36887-1705-44AD-BCBD-DEAC26C7EFF3}"/>
                </a:ext>
              </a:extLst>
            </p:cNvPr>
            <p:cNvSpPr>
              <a:spLocks/>
            </p:cNvSpPr>
            <p:nvPr userDrawn="1"/>
          </p:nvSpPr>
          <p:spPr bwMode="auto">
            <a:xfrm>
              <a:off x="3299" y="2160"/>
              <a:ext cx="997" cy="1080"/>
            </a:xfrm>
            <a:custGeom>
              <a:avLst/>
              <a:gdLst>
                <a:gd name="T0" fmla="*/ 0 w 997"/>
                <a:gd name="T1" fmla="*/ 0 h 1080"/>
                <a:gd name="T2" fmla="*/ 0 w 997"/>
                <a:gd name="T3" fmla="*/ 0 h 1080"/>
                <a:gd name="T4" fmla="*/ 0 w 997"/>
                <a:gd name="T5" fmla="*/ 1080 h 1080"/>
                <a:gd name="T6" fmla="*/ 547 w 997"/>
                <a:gd name="T7" fmla="*/ 852 h 1080"/>
                <a:gd name="T8" fmla="*/ 997 w 997"/>
                <a:gd name="T9" fmla="*/ 665 h 1080"/>
                <a:gd name="T10" fmla="*/ 0 w 997"/>
                <a:gd name="T11" fmla="*/ 0 h 1080"/>
                <a:gd name="T12" fmla="*/ 0 w 997"/>
                <a:gd name="T13" fmla="*/ 0 h 1080"/>
              </a:gdLst>
              <a:ahLst/>
              <a:cxnLst>
                <a:cxn ang="0">
                  <a:pos x="T0" y="T1"/>
                </a:cxn>
                <a:cxn ang="0">
                  <a:pos x="T2" y="T3"/>
                </a:cxn>
                <a:cxn ang="0">
                  <a:pos x="T4" y="T5"/>
                </a:cxn>
                <a:cxn ang="0">
                  <a:pos x="T6" y="T7"/>
                </a:cxn>
                <a:cxn ang="0">
                  <a:pos x="T8" y="T9"/>
                </a:cxn>
                <a:cxn ang="0">
                  <a:pos x="T10" y="T11"/>
                </a:cxn>
                <a:cxn ang="0">
                  <a:pos x="T12" y="T13"/>
                </a:cxn>
              </a:cxnLst>
              <a:rect l="0" t="0" r="r" b="b"/>
              <a:pathLst>
                <a:path w="997" h="1080">
                  <a:moveTo>
                    <a:pt x="0" y="0"/>
                  </a:moveTo>
                  <a:cubicBezTo>
                    <a:pt x="0" y="0"/>
                    <a:pt x="0" y="0"/>
                    <a:pt x="0" y="0"/>
                  </a:cubicBezTo>
                  <a:cubicBezTo>
                    <a:pt x="0" y="1080"/>
                    <a:pt x="0" y="1080"/>
                    <a:pt x="0" y="1080"/>
                  </a:cubicBezTo>
                  <a:cubicBezTo>
                    <a:pt x="547" y="852"/>
                    <a:pt x="547" y="852"/>
                    <a:pt x="547" y="852"/>
                  </a:cubicBezTo>
                  <a:cubicBezTo>
                    <a:pt x="997" y="665"/>
                    <a:pt x="997" y="665"/>
                    <a:pt x="997" y="665"/>
                  </a:cubicBezTo>
                  <a:cubicBezTo>
                    <a:pt x="835" y="274"/>
                    <a:pt x="449" y="0"/>
                    <a:pt x="0" y="0"/>
                  </a:cubicBezTo>
                  <a:cubicBezTo>
                    <a:pt x="0" y="0"/>
                    <a:pt x="0" y="0"/>
                    <a:pt x="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38">
              <a:extLst>
                <a:ext uri="{FF2B5EF4-FFF2-40B4-BE49-F238E27FC236}">
                  <a16:creationId xmlns:a16="http://schemas.microsoft.com/office/drawing/2014/main" id="{7BB507BB-A44D-4C94-ACE7-6EAAB1EBC5BA}"/>
                </a:ext>
              </a:extLst>
            </p:cNvPr>
            <p:cNvSpPr>
              <a:spLocks/>
            </p:cNvSpPr>
            <p:nvPr userDrawn="1"/>
          </p:nvSpPr>
          <p:spPr bwMode="auto">
            <a:xfrm>
              <a:off x="4296" y="2790"/>
              <a:ext cx="83" cy="450"/>
            </a:xfrm>
            <a:custGeom>
              <a:avLst/>
              <a:gdLst>
                <a:gd name="T0" fmla="*/ 83 w 83"/>
                <a:gd name="T1" fmla="*/ 0 h 450"/>
                <a:gd name="T2" fmla="*/ 0 w 83"/>
                <a:gd name="T3" fmla="*/ 35 h 450"/>
                <a:gd name="T4" fmla="*/ 83 w 83"/>
                <a:gd name="T5" fmla="*/ 450 h 450"/>
                <a:gd name="T6" fmla="*/ 83 w 83"/>
                <a:gd name="T7" fmla="*/ 450 h 450"/>
                <a:gd name="T8" fmla="*/ 83 w 83"/>
                <a:gd name="T9" fmla="*/ 0 h 450"/>
              </a:gdLst>
              <a:ahLst/>
              <a:cxnLst>
                <a:cxn ang="0">
                  <a:pos x="T0" y="T1"/>
                </a:cxn>
                <a:cxn ang="0">
                  <a:pos x="T2" y="T3"/>
                </a:cxn>
                <a:cxn ang="0">
                  <a:pos x="T4" y="T5"/>
                </a:cxn>
                <a:cxn ang="0">
                  <a:pos x="T6" y="T7"/>
                </a:cxn>
                <a:cxn ang="0">
                  <a:pos x="T8" y="T9"/>
                </a:cxn>
              </a:cxnLst>
              <a:rect l="0" t="0" r="r" b="b"/>
              <a:pathLst>
                <a:path w="83" h="450">
                  <a:moveTo>
                    <a:pt x="83" y="0"/>
                  </a:moveTo>
                  <a:cubicBezTo>
                    <a:pt x="0" y="35"/>
                    <a:pt x="0" y="35"/>
                    <a:pt x="0" y="35"/>
                  </a:cubicBezTo>
                  <a:cubicBezTo>
                    <a:pt x="54" y="162"/>
                    <a:pt x="83" y="303"/>
                    <a:pt x="83" y="450"/>
                  </a:cubicBezTo>
                  <a:cubicBezTo>
                    <a:pt x="83" y="450"/>
                    <a:pt x="83" y="450"/>
                    <a:pt x="83" y="450"/>
                  </a:cubicBezTo>
                  <a:cubicBezTo>
                    <a:pt x="83" y="0"/>
                    <a:pt x="83" y="0"/>
                    <a:pt x="83"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39">
              <a:extLst>
                <a:ext uri="{FF2B5EF4-FFF2-40B4-BE49-F238E27FC236}">
                  <a16:creationId xmlns:a16="http://schemas.microsoft.com/office/drawing/2014/main" id="{AE6E3CE7-2E08-41DE-8D6A-235E7B0C47E7}"/>
                </a:ext>
              </a:extLst>
            </p:cNvPr>
            <p:cNvSpPr>
              <a:spLocks/>
            </p:cNvSpPr>
            <p:nvPr userDrawn="1"/>
          </p:nvSpPr>
          <p:spPr bwMode="auto">
            <a:xfrm>
              <a:off x="3299" y="2825"/>
              <a:ext cx="1080" cy="415"/>
            </a:xfrm>
            <a:custGeom>
              <a:avLst/>
              <a:gdLst>
                <a:gd name="T0" fmla="*/ 997 w 1080"/>
                <a:gd name="T1" fmla="*/ 0 h 415"/>
                <a:gd name="T2" fmla="*/ 997 w 1080"/>
                <a:gd name="T3" fmla="*/ 0 h 415"/>
                <a:gd name="T4" fmla="*/ 547 w 1080"/>
                <a:gd name="T5" fmla="*/ 187 h 415"/>
                <a:gd name="T6" fmla="*/ 0 w 1080"/>
                <a:gd name="T7" fmla="*/ 415 h 415"/>
                <a:gd name="T8" fmla="*/ 1080 w 1080"/>
                <a:gd name="T9" fmla="*/ 415 h 415"/>
                <a:gd name="T10" fmla="*/ 997 w 1080"/>
                <a:gd name="T11" fmla="*/ 0 h 415"/>
                <a:gd name="T12" fmla="*/ 997 w 1080"/>
                <a:gd name="T13" fmla="*/ 0 h 415"/>
              </a:gdLst>
              <a:ahLst/>
              <a:cxnLst>
                <a:cxn ang="0">
                  <a:pos x="T0" y="T1"/>
                </a:cxn>
                <a:cxn ang="0">
                  <a:pos x="T2" y="T3"/>
                </a:cxn>
                <a:cxn ang="0">
                  <a:pos x="T4" y="T5"/>
                </a:cxn>
                <a:cxn ang="0">
                  <a:pos x="T6" y="T7"/>
                </a:cxn>
                <a:cxn ang="0">
                  <a:pos x="T8" y="T9"/>
                </a:cxn>
                <a:cxn ang="0">
                  <a:pos x="T10" y="T11"/>
                </a:cxn>
                <a:cxn ang="0">
                  <a:pos x="T12" y="T13"/>
                </a:cxn>
              </a:cxnLst>
              <a:rect l="0" t="0" r="r" b="b"/>
              <a:pathLst>
                <a:path w="1080" h="415">
                  <a:moveTo>
                    <a:pt x="997" y="0"/>
                  </a:moveTo>
                  <a:cubicBezTo>
                    <a:pt x="997" y="0"/>
                    <a:pt x="997" y="0"/>
                    <a:pt x="997" y="0"/>
                  </a:cubicBezTo>
                  <a:cubicBezTo>
                    <a:pt x="547" y="187"/>
                    <a:pt x="547" y="187"/>
                    <a:pt x="547" y="187"/>
                  </a:cubicBezTo>
                  <a:cubicBezTo>
                    <a:pt x="0" y="415"/>
                    <a:pt x="0" y="415"/>
                    <a:pt x="0" y="415"/>
                  </a:cubicBezTo>
                  <a:cubicBezTo>
                    <a:pt x="1080" y="415"/>
                    <a:pt x="1080" y="415"/>
                    <a:pt x="1080" y="415"/>
                  </a:cubicBezTo>
                  <a:cubicBezTo>
                    <a:pt x="1080" y="268"/>
                    <a:pt x="1051" y="127"/>
                    <a:pt x="997" y="0"/>
                  </a:cubicBezTo>
                  <a:cubicBezTo>
                    <a:pt x="997" y="0"/>
                    <a:pt x="997" y="0"/>
                    <a:pt x="997" y="0"/>
                  </a:cubicBezTo>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40">
              <a:extLst>
                <a:ext uri="{FF2B5EF4-FFF2-40B4-BE49-F238E27FC236}">
                  <a16:creationId xmlns:a16="http://schemas.microsoft.com/office/drawing/2014/main" id="{DD404BEE-FF0E-4556-BA94-9357A616A44E}"/>
                </a:ext>
              </a:extLst>
            </p:cNvPr>
            <p:cNvSpPr>
              <a:spLocks/>
            </p:cNvSpPr>
            <p:nvPr userDrawn="1"/>
          </p:nvSpPr>
          <p:spPr bwMode="auto">
            <a:xfrm>
              <a:off x="4739" y="2160"/>
              <a:ext cx="720" cy="1080"/>
            </a:xfrm>
            <a:custGeom>
              <a:avLst/>
              <a:gdLst>
                <a:gd name="T0" fmla="*/ 0 w 720"/>
                <a:gd name="T1" fmla="*/ 0 h 1080"/>
                <a:gd name="T2" fmla="*/ 0 w 720"/>
                <a:gd name="T3" fmla="*/ 96 h 1080"/>
                <a:gd name="T4" fmla="*/ 0 w 720"/>
                <a:gd name="T5" fmla="*/ 96 h 1080"/>
                <a:gd name="T6" fmla="*/ 0 w 720"/>
                <a:gd name="T7" fmla="*/ 96 h 1080"/>
                <a:gd name="T8" fmla="*/ 360 w 720"/>
                <a:gd name="T9" fmla="*/ 720 h 1080"/>
                <a:gd name="T10" fmla="*/ 360 w 720"/>
                <a:gd name="T11" fmla="*/ 1080 h 1080"/>
                <a:gd name="T12" fmla="*/ 720 w 720"/>
                <a:gd name="T13" fmla="*/ 1080 h 1080"/>
                <a:gd name="T14" fmla="*/ 720 w 720"/>
                <a:gd name="T15" fmla="*/ 720 h 1080"/>
                <a:gd name="T16" fmla="*/ 0 w 720"/>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080">
                  <a:moveTo>
                    <a:pt x="0" y="0"/>
                  </a:moveTo>
                  <a:cubicBezTo>
                    <a:pt x="0" y="96"/>
                    <a:pt x="0" y="96"/>
                    <a:pt x="0" y="96"/>
                  </a:cubicBezTo>
                  <a:cubicBezTo>
                    <a:pt x="0" y="96"/>
                    <a:pt x="0" y="96"/>
                    <a:pt x="0" y="96"/>
                  </a:cubicBezTo>
                  <a:cubicBezTo>
                    <a:pt x="0" y="96"/>
                    <a:pt x="0" y="96"/>
                    <a:pt x="0" y="96"/>
                  </a:cubicBezTo>
                  <a:cubicBezTo>
                    <a:pt x="215" y="221"/>
                    <a:pt x="360" y="453"/>
                    <a:pt x="360" y="720"/>
                  </a:cubicBezTo>
                  <a:cubicBezTo>
                    <a:pt x="360" y="1080"/>
                    <a:pt x="360" y="1080"/>
                    <a:pt x="360" y="1080"/>
                  </a:cubicBezTo>
                  <a:cubicBezTo>
                    <a:pt x="720" y="1080"/>
                    <a:pt x="720" y="1080"/>
                    <a:pt x="720" y="1080"/>
                  </a:cubicBezTo>
                  <a:cubicBezTo>
                    <a:pt x="720" y="720"/>
                    <a:pt x="720" y="720"/>
                    <a:pt x="720" y="720"/>
                  </a:cubicBezTo>
                  <a:cubicBezTo>
                    <a:pt x="720" y="322"/>
                    <a:pt x="398" y="0"/>
                    <a:pt x="0"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41">
              <a:extLst>
                <a:ext uri="{FF2B5EF4-FFF2-40B4-BE49-F238E27FC236}">
                  <a16:creationId xmlns:a16="http://schemas.microsoft.com/office/drawing/2014/main" id="{FFCE7FAA-A72A-4B25-82F8-2422D9C35CB8}"/>
                </a:ext>
              </a:extLst>
            </p:cNvPr>
            <p:cNvSpPr>
              <a:spLocks/>
            </p:cNvSpPr>
            <p:nvPr userDrawn="1"/>
          </p:nvSpPr>
          <p:spPr bwMode="auto">
            <a:xfrm>
              <a:off x="4379" y="2160"/>
              <a:ext cx="360" cy="1080"/>
            </a:xfrm>
            <a:custGeom>
              <a:avLst/>
              <a:gdLst>
                <a:gd name="T0" fmla="*/ 0 w 360"/>
                <a:gd name="T1" fmla="*/ 0 h 1080"/>
                <a:gd name="T2" fmla="*/ 0 w 360"/>
                <a:gd name="T3" fmla="*/ 1080 h 1080"/>
                <a:gd name="T4" fmla="*/ 360 w 360"/>
                <a:gd name="T5" fmla="*/ 1080 h 1080"/>
                <a:gd name="T6" fmla="*/ 360 w 360"/>
                <a:gd name="T7" fmla="*/ 96 h 1080"/>
                <a:gd name="T8" fmla="*/ 360 w 360"/>
                <a:gd name="T9" fmla="*/ 96 h 1080"/>
                <a:gd name="T10" fmla="*/ 0 w 360"/>
                <a:gd name="T11" fmla="*/ 0 h 1080"/>
              </a:gdLst>
              <a:ahLst/>
              <a:cxnLst>
                <a:cxn ang="0">
                  <a:pos x="T0" y="T1"/>
                </a:cxn>
                <a:cxn ang="0">
                  <a:pos x="T2" y="T3"/>
                </a:cxn>
                <a:cxn ang="0">
                  <a:pos x="T4" y="T5"/>
                </a:cxn>
                <a:cxn ang="0">
                  <a:pos x="T6" y="T7"/>
                </a:cxn>
                <a:cxn ang="0">
                  <a:pos x="T8" y="T9"/>
                </a:cxn>
                <a:cxn ang="0">
                  <a:pos x="T10" y="T11"/>
                </a:cxn>
              </a:cxnLst>
              <a:rect l="0" t="0" r="r" b="b"/>
              <a:pathLst>
                <a:path w="360" h="1080">
                  <a:moveTo>
                    <a:pt x="0" y="0"/>
                  </a:moveTo>
                  <a:cubicBezTo>
                    <a:pt x="0" y="1080"/>
                    <a:pt x="0" y="1080"/>
                    <a:pt x="0" y="1080"/>
                  </a:cubicBezTo>
                  <a:cubicBezTo>
                    <a:pt x="360" y="1080"/>
                    <a:pt x="360" y="1080"/>
                    <a:pt x="360" y="1080"/>
                  </a:cubicBezTo>
                  <a:cubicBezTo>
                    <a:pt x="360" y="96"/>
                    <a:pt x="360" y="96"/>
                    <a:pt x="360" y="96"/>
                  </a:cubicBezTo>
                  <a:cubicBezTo>
                    <a:pt x="360" y="96"/>
                    <a:pt x="360" y="96"/>
                    <a:pt x="360" y="96"/>
                  </a:cubicBezTo>
                  <a:cubicBezTo>
                    <a:pt x="254" y="35"/>
                    <a:pt x="131" y="0"/>
                    <a:pt x="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42">
              <a:extLst>
                <a:ext uri="{FF2B5EF4-FFF2-40B4-BE49-F238E27FC236}">
                  <a16:creationId xmlns:a16="http://schemas.microsoft.com/office/drawing/2014/main" id="{4C70AFF6-9825-41D4-A4E8-52DD8472006F}"/>
                </a:ext>
              </a:extLst>
            </p:cNvPr>
            <p:cNvSpPr>
              <a:spLocks/>
            </p:cNvSpPr>
            <p:nvPr userDrawn="1"/>
          </p:nvSpPr>
          <p:spPr bwMode="auto">
            <a:xfrm>
              <a:off x="4739" y="2256"/>
              <a:ext cx="360" cy="984"/>
            </a:xfrm>
            <a:custGeom>
              <a:avLst/>
              <a:gdLst>
                <a:gd name="T0" fmla="*/ 0 w 360"/>
                <a:gd name="T1" fmla="*/ 0 h 984"/>
                <a:gd name="T2" fmla="*/ 0 w 360"/>
                <a:gd name="T3" fmla="*/ 0 h 984"/>
                <a:gd name="T4" fmla="*/ 0 w 360"/>
                <a:gd name="T5" fmla="*/ 984 h 984"/>
                <a:gd name="T6" fmla="*/ 180 w 360"/>
                <a:gd name="T7" fmla="*/ 984 h 984"/>
                <a:gd name="T8" fmla="*/ 180 w 360"/>
                <a:gd name="T9" fmla="*/ 984 h 984"/>
                <a:gd name="T10" fmla="*/ 180 w 360"/>
                <a:gd name="T11" fmla="*/ 984 h 984"/>
                <a:gd name="T12" fmla="*/ 180 w 360"/>
                <a:gd name="T13" fmla="*/ 984 h 984"/>
                <a:gd name="T14" fmla="*/ 360 w 360"/>
                <a:gd name="T15" fmla="*/ 984 h 984"/>
                <a:gd name="T16" fmla="*/ 360 w 360"/>
                <a:gd name="T17" fmla="*/ 624 h 984"/>
                <a:gd name="T18" fmla="*/ 0 w 360"/>
                <a:gd name="T1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984">
                  <a:moveTo>
                    <a:pt x="0" y="0"/>
                  </a:moveTo>
                  <a:cubicBezTo>
                    <a:pt x="0" y="0"/>
                    <a:pt x="0" y="0"/>
                    <a:pt x="0" y="0"/>
                  </a:cubicBezTo>
                  <a:cubicBezTo>
                    <a:pt x="0" y="984"/>
                    <a:pt x="0" y="984"/>
                    <a:pt x="0" y="984"/>
                  </a:cubicBezTo>
                  <a:cubicBezTo>
                    <a:pt x="180" y="984"/>
                    <a:pt x="180" y="984"/>
                    <a:pt x="180" y="984"/>
                  </a:cubicBezTo>
                  <a:cubicBezTo>
                    <a:pt x="180" y="984"/>
                    <a:pt x="180" y="984"/>
                    <a:pt x="180" y="984"/>
                  </a:cubicBezTo>
                  <a:cubicBezTo>
                    <a:pt x="180" y="984"/>
                    <a:pt x="180" y="984"/>
                    <a:pt x="180" y="984"/>
                  </a:cubicBezTo>
                  <a:cubicBezTo>
                    <a:pt x="180" y="984"/>
                    <a:pt x="180" y="984"/>
                    <a:pt x="180" y="984"/>
                  </a:cubicBezTo>
                  <a:cubicBezTo>
                    <a:pt x="360" y="984"/>
                    <a:pt x="360" y="984"/>
                    <a:pt x="360" y="984"/>
                  </a:cubicBezTo>
                  <a:cubicBezTo>
                    <a:pt x="360" y="624"/>
                    <a:pt x="360" y="624"/>
                    <a:pt x="360" y="624"/>
                  </a:cubicBezTo>
                  <a:cubicBezTo>
                    <a:pt x="360" y="357"/>
                    <a:pt x="215" y="125"/>
                    <a:pt x="0" y="0"/>
                  </a:cubicBezTo>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43">
              <a:extLst>
                <a:ext uri="{FF2B5EF4-FFF2-40B4-BE49-F238E27FC236}">
                  <a16:creationId xmlns:a16="http://schemas.microsoft.com/office/drawing/2014/main" id="{396D1495-31D0-499E-9B44-5E1310E9B629}"/>
                </a:ext>
              </a:extLst>
            </p:cNvPr>
            <p:cNvSpPr>
              <a:spLocks noEditPoints="1"/>
            </p:cNvSpPr>
            <p:nvPr userDrawn="1"/>
          </p:nvSpPr>
          <p:spPr bwMode="auto">
            <a:xfrm>
              <a:off x="2219" y="3240"/>
              <a:ext cx="1080" cy="1080"/>
            </a:xfrm>
            <a:custGeom>
              <a:avLst/>
              <a:gdLst>
                <a:gd name="T0" fmla="*/ 541 w 1080"/>
                <a:gd name="T1" fmla="*/ 774 h 1080"/>
                <a:gd name="T2" fmla="*/ 308 w 1080"/>
                <a:gd name="T3" fmla="*/ 540 h 1080"/>
                <a:gd name="T4" fmla="*/ 541 w 1080"/>
                <a:gd name="T5" fmla="*/ 306 h 1080"/>
                <a:gd name="T6" fmla="*/ 775 w 1080"/>
                <a:gd name="T7" fmla="*/ 540 h 1080"/>
                <a:gd name="T8" fmla="*/ 541 w 1080"/>
                <a:gd name="T9" fmla="*/ 774 h 1080"/>
                <a:gd name="T10" fmla="*/ 540 w 1080"/>
                <a:gd name="T11" fmla="*/ 0 h 1080"/>
                <a:gd name="T12" fmla="*/ 540 w 1080"/>
                <a:gd name="T13" fmla="*/ 0 h 1080"/>
                <a:gd name="T14" fmla="*/ 0 w 1080"/>
                <a:gd name="T15" fmla="*/ 540 h 1080"/>
                <a:gd name="T16" fmla="*/ 540 w 1080"/>
                <a:gd name="T17" fmla="*/ 1080 h 1080"/>
                <a:gd name="T18" fmla="*/ 1080 w 1080"/>
                <a:gd name="T19" fmla="*/ 540 h 1080"/>
                <a:gd name="T20" fmla="*/ 540 w 1080"/>
                <a:gd name="T21" fmla="*/ 0 h 1080"/>
                <a:gd name="T22" fmla="*/ 540 w 1080"/>
                <a:gd name="T23"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0" h="1080">
                  <a:moveTo>
                    <a:pt x="541" y="774"/>
                  </a:moveTo>
                  <a:cubicBezTo>
                    <a:pt x="412" y="774"/>
                    <a:pt x="308" y="669"/>
                    <a:pt x="308" y="540"/>
                  </a:cubicBezTo>
                  <a:cubicBezTo>
                    <a:pt x="308" y="411"/>
                    <a:pt x="412" y="306"/>
                    <a:pt x="541" y="306"/>
                  </a:cubicBezTo>
                  <a:cubicBezTo>
                    <a:pt x="670" y="306"/>
                    <a:pt x="775" y="411"/>
                    <a:pt x="775" y="540"/>
                  </a:cubicBezTo>
                  <a:cubicBezTo>
                    <a:pt x="775" y="669"/>
                    <a:pt x="670" y="774"/>
                    <a:pt x="541" y="774"/>
                  </a:cubicBezTo>
                  <a:moveTo>
                    <a:pt x="540" y="0"/>
                  </a:moveTo>
                  <a:cubicBezTo>
                    <a:pt x="540" y="0"/>
                    <a:pt x="540" y="0"/>
                    <a:pt x="540" y="0"/>
                  </a:cubicBezTo>
                  <a:cubicBezTo>
                    <a:pt x="242" y="0"/>
                    <a:pt x="0" y="242"/>
                    <a:pt x="0" y="540"/>
                  </a:cubicBezTo>
                  <a:cubicBezTo>
                    <a:pt x="0" y="838"/>
                    <a:pt x="242" y="1080"/>
                    <a:pt x="540" y="1080"/>
                  </a:cubicBezTo>
                  <a:cubicBezTo>
                    <a:pt x="838" y="1080"/>
                    <a:pt x="1080" y="838"/>
                    <a:pt x="1080" y="540"/>
                  </a:cubicBezTo>
                  <a:cubicBezTo>
                    <a:pt x="1080" y="242"/>
                    <a:pt x="838" y="0"/>
                    <a:pt x="540" y="0"/>
                  </a:cubicBezTo>
                  <a:cubicBezTo>
                    <a:pt x="540" y="0"/>
                    <a:pt x="540" y="0"/>
                    <a:pt x="54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Oval 44">
              <a:extLst>
                <a:ext uri="{FF2B5EF4-FFF2-40B4-BE49-F238E27FC236}">
                  <a16:creationId xmlns:a16="http://schemas.microsoft.com/office/drawing/2014/main" id="{70164EA9-3730-41E9-8CBF-80C70F7B70C6}"/>
                </a:ext>
              </a:extLst>
            </p:cNvPr>
            <p:cNvSpPr>
              <a:spLocks noChangeArrowheads="1"/>
            </p:cNvSpPr>
            <p:nvPr userDrawn="1"/>
          </p:nvSpPr>
          <p:spPr bwMode="auto">
            <a:xfrm>
              <a:off x="2527" y="3546"/>
              <a:ext cx="467" cy="468"/>
            </a:xfrm>
            <a:prstGeom prst="ellipse">
              <a:avLst/>
            </a:pr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45">
              <a:extLst>
                <a:ext uri="{FF2B5EF4-FFF2-40B4-BE49-F238E27FC236}">
                  <a16:creationId xmlns:a16="http://schemas.microsoft.com/office/drawing/2014/main" id="{DB4ED9BE-6B08-4956-9E79-A3D670C41AA0}"/>
                </a:ext>
              </a:extLst>
            </p:cNvPr>
            <p:cNvSpPr>
              <a:spLocks/>
            </p:cNvSpPr>
            <p:nvPr userDrawn="1"/>
          </p:nvSpPr>
          <p:spPr bwMode="auto">
            <a:xfrm>
              <a:off x="3839" y="3240"/>
              <a:ext cx="540" cy="1080"/>
            </a:xfrm>
            <a:custGeom>
              <a:avLst/>
              <a:gdLst>
                <a:gd name="T0" fmla="*/ 540 w 540"/>
                <a:gd name="T1" fmla="*/ 0 h 1080"/>
                <a:gd name="T2" fmla="*/ 540 w 540"/>
                <a:gd name="T3" fmla="*/ 0 h 1080"/>
                <a:gd name="T4" fmla="*/ 0 w 540"/>
                <a:gd name="T5" fmla="*/ 1080 h 1080"/>
                <a:gd name="T6" fmla="*/ 540 w 540"/>
                <a:gd name="T7" fmla="*/ 1080 h 1080"/>
                <a:gd name="T8" fmla="*/ 540 w 540"/>
                <a:gd name="T9" fmla="*/ 0 h 1080"/>
              </a:gdLst>
              <a:ahLst/>
              <a:cxnLst>
                <a:cxn ang="0">
                  <a:pos x="T0" y="T1"/>
                </a:cxn>
                <a:cxn ang="0">
                  <a:pos x="T2" y="T3"/>
                </a:cxn>
                <a:cxn ang="0">
                  <a:pos x="T4" y="T5"/>
                </a:cxn>
                <a:cxn ang="0">
                  <a:pos x="T6" y="T7"/>
                </a:cxn>
                <a:cxn ang="0">
                  <a:pos x="T8" y="T9"/>
                </a:cxn>
              </a:cxnLst>
              <a:rect l="0" t="0" r="r" b="b"/>
              <a:pathLst>
                <a:path w="540" h="1080">
                  <a:moveTo>
                    <a:pt x="540" y="0"/>
                  </a:moveTo>
                  <a:lnTo>
                    <a:pt x="540" y="0"/>
                  </a:lnTo>
                  <a:lnTo>
                    <a:pt x="0" y="1080"/>
                  </a:lnTo>
                  <a:lnTo>
                    <a:pt x="540" y="1080"/>
                  </a:lnTo>
                  <a:lnTo>
                    <a:pt x="540" y="0"/>
                  </a:lnTo>
                  <a:close/>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46">
              <a:extLst>
                <a:ext uri="{FF2B5EF4-FFF2-40B4-BE49-F238E27FC236}">
                  <a16:creationId xmlns:a16="http://schemas.microsoft.com/office/drawing/2014/main" id="{B2A1519C-8C0D-4CEB-8F23-80DEDCC282E9}"/>
                </a:ext>
              </a:extLst>
            </p:cNvPr>
            <p:cNvSpPr>
              <a:spLocks/>
            </p:cNvSpPr>
            <p:nvPr userDrawn="1"/>
          </p:nvSpPr>
          <p:spPr bwMode="auto">
            <a:xfrm>
              <a:off x="3839" y="3240"/>
              <a:ext cx="540" cy="1080"/>
            </a:xfrm>
            <a:custGeom>
              <a:avLst/>
              <a:gdLst>
                <a:gd name="T0" fmla="*/ 540 w 540"/>
                <a:gd name="T1" fmla="*/ 0 h 1080"/>
                <a:gd name="T2" fmla="*/ 540 w 540"/>
                <a:gd name="T3" fmla="*/ 0 h 1080"/>
                <a:gd name="T4" fmla="*/ 0 w 540"/>
                <a:gd name="T5" fmla="*/ 1080 h 1080"/>
                <a:gd name="T6" fmla="*/ 540 w 540"/>
                <a:gd name="T7" fmla="*/ 1080 h 1080"/>
                <a:gd name="T8" fmla="*/ 540 w 540"/>
                <a:gd name="T9" fmla="*/ 0 h 1080"/>
              </a:gdLst>
              <a:ahLst/>
              <a:cxnLst>
                <a:cxn ang="0">
                  <a:pos x="T0" y="T1"/>
                </a:cxn>
                <a:cxn ang="0">
                  <a:pos x="T2" y="T3"/>
                </a:cxn>
                <a:cxn ang="0">
                  <a:pos x="T4" y="T5"/>
                </a:cxn>
                <a:cxn ang="0">
                  <a:pos x="T6" y="T7"/>
                </a:cxn>
                <a:cxn ang="0">
                  <a:pos x="T8" y="T9"/>
                </a:cxn>
              </a:cxnLst>
              <a:rect l="0" t="0" r="r" b="b"/>
              <a:pathLst>
                <a:path w="540" h="1080">
                  <a:moveTo>
                    <a:pt x="540" y="0"/>
                  </a:moveTo>
                  <a:lnTo>
                    <a:pt x="540" y="0"/>
                  </a:lnTo>
                  <a:lnTo>
                    <a:pt x="0" y="1080"/>
                  </a:lnTo>
                  <a:lnTo>
                    <a:pt x="540" y="1080"/>
                  </a:lnTo>
                  <a:lnTo>
                    <a:pt x="54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47">
              <a:extLst>
                <a:ext uri="{FF2B5EF4-FFF2-40B4-BE49-F238E27FC236}">
                  <a16:creationId xmlns:a16="http://schemas.microsoft.com/office/drawing/2014/main" id="{1D162702-7814-4EDF-AF7A-E4C9305E56B0}"/>
                </a:ext>
              </a:extLst>
            </p:cNvPr>
            <p:cNvSpPr>
              <a:spLocks/>
            </p:cNvSpPr>
            <p:nvPr userDrawn="1"/>
          </p:nvSpPr>
          <p:spPr bwMode="auto">
            <a:xfrm>
              <a:off x="3299" y="3240"/>
              <a:ext cx="540" cy="1080"/>
            </a:xfrm>
            <a:custGeom>
              <a:avLst/>
              <a:gdLst>
                <a:gd name="T0" fmla="*/ 0 w 540"/>
                <a:gd name="T1" fmla="*/ 0 h 1080"/>
                <a:gd name="T2" fmla="*/ 0 w 540"/>
                <a:gd name="T3" fmla="*/ 0 h 1080"/>
                <a:gd name="T4" fmla="*/ 0 w 540"/>
                <a:gd name="T5" fmla="*/ 1080 h 1080"/>
                <a:gd name="T6" fmla="*/ 540 w 540"/>
                <a:gd name="T7" fmla="*/ 1080 h 1080"/>
                <a:gd name="T8" fmla="*/ 0 w 540"/>
                <a:gd name="T9" fmla="*/ 0 h 1080"/>
              </a:gdLst>
              <a:ahLst/>
              <a:cxnLst>
                <a:cxn ang="0">
                  <a:pos x="T0" y="T1"/>
                </a:cxn>
                <a:cxn ang="0">
                  <a:pos x="T2" y="T3"/>
                </a:cxn>
                <a:cxn ang="0">
                  <a:pos x="T4" y="T5"/>
                </a:cxn>
                <a:cxn ang="0">
                  <a:pos x="T6" y="T7"/>
                </a:cxn>
                <a:cxn ang="0">
                  <a:pos x="T8" y="T9"/>
                </a:cxn>
              </a:cxnLst>
              <a:rect l="0" t="0" r="r" b="b"/>
              <a:pathLst>
                <a:path w="540" h="1080">
                  <a:moveTo>
                    <a:pt x="0" y="0"/>
                  </a:moveTo>
                  <a:lnTo>
                    <a:pt x="0" y="0"/>
                  </a:lnTo>
                  <a:lnTo>
                    <a:pt x="0" y="1080"/>
                  </a:lnTo>
                  <a:lnTo>
                    <a:pt x="540" y="1080"/>
                  </a:lnTo>
                  <a:lnTo>
                    <a:pt x="0" y="0"/>
                  </a:lnTo>
                  <a:close/>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48">
              <a:extLst>
                <a:ext uri="{FF2B5EF4-FFF2-40B4-BE49-F238E27FC236}">
                  <a16:creationId xmlns:a16="http://schemas.microsoft.com/office/drawing/2014/main" id="{6ECDC371-EFBF-4B83-8735-5D771DDB64DB}"/>
                </a:ext>
              </a:extLst>
            </p:cNvPr>
            <p:cNvSpPr>
              <a:spLocks/>
            </p:cNvSpPr>
            <p:nvPr userDrawn="1"/>
          </p:nvSpPr>
          <p:spPr bwMode="auto">
            <a:xfrm>
              <a:off x="3299" y="3240"/>
              <a:ext cx="540" cy="1080"/>
            </a:xfrm>
            <a:custGeom>
              <a:avLst/>
              <a:gdLst>
                <a:gd name="T0" fmla="*/ 0 w 540"/>
                <a:gd name="T1" fmla="*/ 0 h 1080"/>
                <a:gd name="T2" fmla="*/ 0 w 540"/>
                <a:gd name="T3" fmla="*/ 0 h 1080"/>
                <a:gd name="T4" fmla="*/ 0 w 540"/>
                <a:gd name="T5" fmla="*/ 1080 h 1080"/>
                <a:gd name="T6" fmla="*/ 540 w 540"/>
                <a:gd name="T7" fmla="*/ 1080 h 1080"/>
                <a:gd name="T8" fmla="*/ 0 w 540"/>
                <a:gd name="T9" fmla="*/ 0 h 1080"/>
              </a:gdLst>
              <a:ahLst/>
              <a:cxnLst>
                <a:cxn ang="0">
                  <a:pos x="T0" y="T1"/>
                </a:cxn>
                <a:cxn ang="0">
                  <a:pos x="T2" y="T3"/>
                </a:cxn>
                <a:cxn ang="0">
                  <a:pos x="T4" y="T5"/>
                </a:cxn>
                <a:cxn ang="0">
                  <a:pos x="T6" y="T7"/>
                </a:cxn>
                <a:cxn ang="0">
                  <a:pos x="T8" y="T9"/>
                </a:cxn>
              </a:cxnLst>
              <a:rect l="0" t="0" r="r" b="b"/>
              <a:pathLst>
                <a:path w="540" h="1080">
                  <a:moveTo>
                    <a:pt x="0" y="0"/>
                  </a:moveTo>
                  <a:lnTo>
                    <a:pt x="0" y="0"/>
                  </a:lnTo>
                  <a:lnTo>
                    <a:pt x="0" y="1080"/>
                  </a:lnTo>
                  <a:lnTo>
                    <a:pt x="540" y="108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49">
              <a:extLst>
                <a:ext uri="{FF2B5EF4-FFF2-40B4-BE49-F238E27FC236}">
                  <a16:creationId xmlns:a16="http://schemas.microsoft.com/office/drawing/2014/main" id="{47C35342-85B7-4031-8CE4-0518C77129D6}"/>
                </a:ext>
              </a:extLst>
            </p:cNvPr>
            <p:cNvSpPr>
              <a:spLocks noEditPoints="1"/>
            </p:cNvSpPr>
            <p:nvPr userDrawn="1"/>
          </p:nvSpPr>
          <p:spPr bwMode="auto">
            <a:xfrm>
              <a:off x="3299" y="3240"/>
              <a:ext cx="1080" cy="1080"/>
            </a:xfrm>
            <a:custGeom>
              <a:avLst/>
              <a:gdLst>
                <a:gd name="T0" fmla="*/ 1080 w 1080"/>
                <a:gd name="T1" fmla="*/ 0 h 1080"/>
                <a:gd name="T2" fmla="*/ 0 w 1080"/>
                <a:gd name="T3" fmla="*/ 0 h 1080"/>
                <a:gd name="T4" fmla="*/ 540 w 1080"/>
                <a:gd name="T5" fmla="*/ 1080 h 1080"/>
                <a:gd name="T6" fmla="*/ 1080 w 1080"/>
                <a:gd name="T7" fmla="*/ 0 h 1080"/>
                <a:gd name="T8" fmla="*/ 1080 w 1080"/>
                <a:gd name="T9" fmla="*/ 0 h 1080"/>
                <a:gd name="T10" fmla="*/ 1080 w 1080"/>
                <a:gd name="T11" fmla="*/ 0 h 1080"/>
              </a:gdLst>
              <a:ahLst/>
              <a:cxnLst>
                <a:cxn ang="0">
                  <a:pos x="T0" y="T1"/>
                </a:cxn>
                <a:cxn ang="0">
                  <a:pos x="T2" y="T3"/>
                </a:cxn>
                <a:cxn ang="0">
                  <a:pos x="T4" y="T5"/>
                </a:cxn>
                <a:cxn ang="0">
                  <a:pos x="T6" y="T7"/>
                </a:cxn>
                <a:cxn ang="0">
                  <a:pos x="T8" y="T9"/>
                </a:cxn>
                <a:cxn ang="0">
                  <a:pos x="T10" y="T11"/>
                </a:cxn>
              </a:cxnLst>
              <a:rect l="0" t="0" r="r" b="b"/>
              <a:pathLst>
                <a:path w="1080" h="1080">
                  <a:moveTo>
                    <a:pt x="1080" y="0"/>
                  </a:moveTo>
                  <a:lnTo>
                    <a:pt x="0" y="0"/>
                  </a:lnTo>
                  <a:lnTo>
                    <a:pt x="540" y="1080"/>
                  </a:lnTo>
                  <a:lnTo>
                    <a:pt x="1080" y="0"/>
                  </a:lnTo>
                  <a:close/>
                  <a:moveTo>
                    <a:pt x="1080" y="0"/>
                  </a:moveTo>
                  <a:lnTo>
                    <a:pt x="1080" y="0"/>
                  </a:lnTo>
                  <a:close/>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50">
              <a:extLst>
                <a:ext uri="{FF2B5EF4-FFF2-40B4-BE49-F238E27FC236}">
                  <a16:creationId xmlns:a16="http://schemas.microsoft.com/office/drawing/2014/main" id="{AC4F8B1E-711A-4D3D-9ACC-5F4BBD6A58C8}"/>
                </a:ext>
              </a:extLst>
            </p:cNvPr>
            <p:cNvSpPr>
              <a:spLocks noEditPoints="1"/>
            </p:cNvSpPr>
            <p:nvPr userDrawn="1"/>
          </p:nvSpPr>
          <p:spPr bwMode="auto">
            <a:xfrm>
              <a:off x="3299" y="3240"/>
              <a:ext cx="1080" cy="1080"/>
            </a:xfrm>
            <a:custGeom>
              <a:avLst/>
              <a:gdLst>
                <a:gd name="T0" fmla="*/ 1080 w 1080"/>
                <a:gd name="T1" fmla="*/ 0 h 1080"/>
                <a:gd name="T2" fmla="*/ 0 w 1080"/>
                <a:gd name="T3" fmla="*/ 0 h 1080"/>
                <a:gd name="T4" fmla="*/ 540 w 1080"/>
                <a:gd name="T5" fmla="*/ 1080 h 1080"/>
                <a:gd name="T6" fmla="*/ 1080 w 1080"/>
                <a:gd name="T7" fmla="*/ 0 h 1080"/>
                <a:gd name="T8" fmla="*/ 1080 w 1080"/>
                <a:gd name="T9" fmla="*/ 0 h 1080"/>
                <a:gd name="T10" fmla="*/ 1080 w 1080"/>
                <a:gd name="T11" fmla="*/ 0 h 1080"/>
              </a:gdLst>
              <a:ahLst/>
              <a:cxnLst>
                <a:cxn ang="0">
                  <a:pos x="T0" y="T1"/>
                </a:cxn>
                <a:cxn ang="0">
                  <a:pos x="T2" y="T3"/>
                </a:cxn>
                <a:cxn ang="0">
                  <a:pos x="T4" y="T5"/>
                </a:cxn>
                <a:cxn ang="0">
                  <a:pos x="T6" y="T7"/>
                </a:cxn>
                <a:cxn ang="0">
                  <a:pos x="T8" y="T9"/>
                </a:cxn>
                <a:cxn ang="0">
                  <a:pos x="T10" y="T11"/>
                </a:cxn>
              </a:cxnLst>
              <a:rect l="0" t="0" r="r" b="b"/>
              <a:pathLst>
                <a:path w="1080" h="1080">
                  <a:moveTo>
                    <a:pt x="1080" y="0"/>
                  </a:moveTo>
                  <a:lnTo>
                    <a:pt x="0" y="0"/>
                  </a:lnTo>
                  <a:lnTo>
                    <a:pt x="540" y="1080"/>
                  </a:lnTo>
                  <a:lnTo>
                    <a:pt x="1080" y="0"/>
                  </a:lnTo>
                  <a:moveTo>
                    <a:pt x="1080" y="0"/>
                  </a:moveTo>
                  <a:lnTo>
                    <a:pt x="108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51">
              <a:extLst>
                <a:ext uri="{FF2B5EF4-FFF2-40B4-BE49-F238E27FC236}">
                  <a16:creationId xmlns:a16="http://schemas.microsoft.com/office/drawing/2014/main" id="{771B0520-42FA-4CCC-8766-0AB04AE8CC10}"/>
                </a:ext>
              </a:extLst>
            </p:cNvPr>
            <p:cNvSpPr>
              <a:spLocks/>
            </p:cNvSpPr>
            <p:nvPr userDrawn="1"/>
          </p:nvSpPr>
          <p:spPr bwMode="auto">
            <a:xfrm>
              <a:off x="4379" y="3240"/>
              <a:ext cx="540" cy="1080"/>
            </a:xfrm>
            <a:custGeom>
              <a:avLst/>
              <a:gdLst>
                <a:gd name="T0" fmla="*/ 540 w 540"/>
                <a:gd name="T1" fmla="*/ 0 h 1080"/>
                <a:gd name="T2" fmla="*/ 540 w 540"/>
                <a:gd name="T3" fmla="*/ 0 h 1080"/>
                <a:gd name="T4" fmla="*/ 0 w 540"/>
                <a:gd name="T5" fmla="*/ 540 h 1080"/>
                <a:gd name="T6" fmla="*/ 540 w 540"/>
                <a:gd name="T7" fmla="*/ 1080 h 1080"/>
                <a:gd name="T8" fmla="*/ 540 w 540"/>
                <a:gd name="T9" fmla="*/ 0 h 1080"/>
              </a:gdLst>
              <a:ahLst/>
              <a:cxnLst>
                <a:cxn ang="0">
                  <a:pos x="T0" y="T1"/>
                </a:cxn>
                <a:cxn ang="0">
                  <a:pos x="T2" y="T3"/>
                </a:cxn>
                <a:cxn ang="0">
                  <a:pos x="T4" y="T5"/>
                </a:cxn>
                <a:cxn ang="0">
                  <a:pos x="T6" y="T7"/>
                </a:cxn>
                <a:cxn ang="0">
                  <a:pos x="T8" y="T9"/>
                </a:cxn>
              </a:cxnLst>
              <a:rect l="0" t="0" r="r" b="b"/>
              <a:pathLst>
                <a:path w="540" h="1080">
                  <a:moveTo>
                    <a:pt x="540" y="0"/>
                  </a:moveTo>
                  <a:cubicBezTo>
                    <a:pt x="540" y="0"/>
                    <a:pt x="540" y="0"/>
                    <a:pt x="540" y="0"/>
                  </a:cubicBezTo>
                  <a:cubicBezTo>
                    <a:pt x="242" y="0"/>
                    <a:pt x="0" y="242"/>
                    <a:pt x="0" y="540"/>
                  </a:cubicBezTo>
                  <a:cubicBezTo>
                    <a:pt x="0" y="838"/>
                    <a:pt x="242" y="1080"/>
                    <a:pt x="540" y="1080"/>
                  </a:cubicBezTo>
                  <a:cubicBezTo>
                    <a:pt x="540" y="0"/>
                    <a:pt x="540" y="0"/>
                    <a:pt x="54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52">
              <a:extLst>
                <a:ext uri="{FF2B5EF4-FFF2-40B4-BE49-F238E27FC236}">
                  <a16:creationId xmlns:a16="http://schemas.microsoft.com/office/drawing/2014/main" id="{1FC7BF01-A3CE-498F-BF51-7828BEF3BF81}"/>
                </a:ext>
              </a:extLst>
            </p:cNvPr>
            <p:cNvSpPr>
              <a:spLocks/>
            </p:cNvSpPr>
            <p:nvPr userDrawn="1"/>
          </p:nvSpPr>
          <p:spPr bwMode="auto">
            <a:xfrm>
              <a:off x="4919" y="432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8BC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53">
              <a:extLst>
                <a:ext uri="{FF2B5EF4-FFF2-40B4-BE49-F238E27FC236}">
                  <a16:creationId xmlns:a16="http://schemas.microsoft.com/office/drawing/2014/main" id="{CEEEF70E-BAB6-4E3F-A5BA-5253ED93BC6F}"/>
                </a:ext>
              </a:extLst>
            </p:cNvPr>
            <p:cNvSpPr>
              <a:spLocks/>
            </p:cNvSpPr>
            <p:nvPr userDrawn="1"/>
          </p:nvSpPr>
          <p:spPr bwMode="auto">
            <a:xfrm>
              <a:off x="4919" y="432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54">
              <a:extLst>
                <a:ext uri="{FF2B5EF4-FFF2-40B4-BE49-F238E27FC236}">
                  <a16:creationId xmlns:a16="http://schemas.microsoft.com/office/drawing/2014/main" id="{F826D2CB-9E6E-45EB-9708-EA4A98A0BC20}"/>
                </a:ext>
              </a:extLst>
            </p:cNvPr>
            <p:cNvSpPr>
              <a:spLocks/>
            </p:cNvSpPr>
            <p:nvPr userDrawn="1"/>
          </p:nvSpPr>
          <p:spPr bwMode="auto">
            <a:xfrm>
              <a:off x="4919" y="3240"/>
              <a:ext cx="540" cy="534"/>
            </a:xfrm>
            <a:custGeom>
              <a:avLst/>
              <a:gdLst>
                <a:gd name="T0" fmla="*/ 540 w 540"/>
                <a:gd name="T1" fmla="*/ 0 h 534"/>
                <a:gd name="T2" fmla="*/ 540 w 540"/>
                <a:gd name="T3" fmla="*/ 0 h 534"/>
                <a:gd name="T4" fmla="*/ 180 w 540"/>
                <a:gd name="T5" fmla="*/ 0 h 534"/>
                <a:gd name="T6" fmla="*/ 0 w 540"/>
                <a:gd name="T7" fmla="*/ 0 h 534"/>
                <a:gd name="T8" fmla="*/ 540 w 540"/>
                <a:gd name="T9" fmla="*/ 534 h 534"/>
                <a:gd name="T10" fmla="*/ 540 w 540"/>
                <a:gd name="T11" fmla="*/ 0 h 534"/>
              </a:gdLst>
              <a:ahLst/>
              <a:cxnLst>
                <a:cxn ang="0">
                  <a:pos x="T0" y="T1"/>
                </a:cxn>
                <a:cxn ang="0">
                  <a:pos x="T2" y="T3"/>
                </a:cxn>
                <a:cxn ang="0">
                  <a:pos x="T4" y="T5"/>
                </a:cxn>
                <a:cxn ang="0">
                  <a:pos x="T6" y="T7"/>
                </a:cxn>
                <a:cxn ang="0">
                  <a:pos x="T8" y="T9"/>
                </a:cxn>
                <a:cxn ang="0">
                  <a:pos x="T10" y="T11"/>
                </a:cxn>
              </a:cxnLst>
              <a:rect l="0" t="0" r="r" b="b"/>
              <a:pathLst>
                <a:path w="540" h="534">
                  <a:moveTo>
                    <a:pt x="540" y="0"/>
                  </a:moveTo>
                  <a:cubicBezTo>
                    <a:pt x="540" y="0"/>
                    <a:pt x="540" y="0"/>
                    <a:pt x="540" y="0"/>
                  </a:cubicBezTo>
                  <a:cubicBezTo>
                    <a:pt x="180" y="0"/>
                    <a:pt x="180" y="0"/>
                    <a:pt x="180" y="0"/>
                  </a:cubicBezTo>
                  <a:cubicBezTo>
                    <a:pt x="0" y="0"/>
                    <a:pt x="0" y="0"/>
                    <a:pt x="0" y="0"/>
                  </a:cubicBezTo>
                  <a:cubicBezTo>
                    <a:pt x="296" y="0"/>
                    <a:pt x="537" y="238"/>
                    <a:pt x="540" y="534"/>
                  </a:cubicBezTo>
                  <a:cubicBezTo>
                    <a:pt x="540" y="0"/>
                    <a:pt x="540" y="0"/>
                    <a:pt x="540"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55">
              <a:extLst>
                <a:ext uri="{FF2B5EF4-FFF2-40B4-BE49-F238E27FC236}">
                  <a16:creationId xmlns:a16="http://schemas.microsoft.com/office/drawing/2014/main" id="{4ECE29B7-F98E-484C-A64D-8D3012CD254C}"/>
                </a:ext>
              </a:extLst>
            </p:cNvPr>
            <p:cNvSpPr>
              <a:spLocks/>
            </p:cNvSpPr>
            <p:nvPr userDrawn="1"/>
          </p:nvSpPr>
          <p:spPr bwMode="auto">
            <a:xfrm>
              <a:off x="4919" y="3786"/>
              <a:ext cx="540" cy="534"/>
            </a:xfrm>
            <a:custGeom>
              <a:avLst/>
              <a:gdLst>
                <a:gd name="T0" fmla="*/ 540 w 540"/>
                <a:gd name="T1" fmla="*/ 0 h 534"/>
                <a:gd name="T2" fmla="*/ 0 w 540"/>
                <a:gd name="T3" fmla="*/ 534 h 534"/>
                <a:gd name="T4" fmla="*/ 540 w 540"/>
                <a:gd name="T5" fmla="*/ 534 h 534"/>
                <a:gd name="T6" fmla="*/ 540 w 540"/>
                <a:gd name="T7" fmla="*/ 0 h 534"/>
              </a:gdLst>
              <a:ahLst/>
              <a:cxnLst>
                <a:cxn ang="0">
                  <a:pos x="T0" y="T1"/>
                </a:cxn>
                <a:cxn ang="0">
                  <a:pos x="T2" y="T3"/>
                </a:cxn>
                <a:cxn ang="0">
                  <a:pos x="T4" y="T5"/>
                </a:cxn>
                <a:cxn ang="0">
                  <a:pos x="T6" y="T7"/>
                </a:cxn>
              </a:cxnLst>
              <a:rect l="0" t="0" r="r" b="b"/>
              <a:pathLst>
                <a:path w="540" h="534">
                  <a:moveTo>
                    <a:pt x="540" y="0"/>
                  </a:moveTo>
                  <a:cubicBezTo>
                    <a:pt x="537" y="296"/>
                    <a:pt x="296" y="534"/>
                    <a:pt x="0" y="534"/>
                  </a:cubicBezTo>
                  <a:cubicBezTo>
                    <a:pt x="540" y="534"/>
                    <a:pt x="540" y="534"/>
                    <a:pt x="540" y="534"/>
                  </a:cubicBezTo>
                  <a:cubicBezTo>
                    <a:pt x="540" y="0"/>
                    <a:pt x="540" y="0"/>
                    <a:pt x="540"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56">
              <a:extLst>
                <a:ext uri="{FF2B5EF4-FFF2-40B4-BE49-F238E27FC236}">
                  <a16:creationId xmlns:a16="http://schemas.microsoft.com/office/drawing/2014/main" id="{21A62F91-5AB5-4449-BC3B-9955EC828F03}"/>
                </a:ext>
              </a:extLst>
            </p:cNvPr>
            <p:cNvSpPr>
              <a:spLocks/>
            </p:cNvSpPr>
            <p:nvPr userDrawn="1"/>
          </p:nvSpPr>
          <p:spPr bwMode="auto">
            <a:xfrm>
              <a:off x="4919" y="3240"/>
              <a:ext cx="540" cy="1080"/>
            </a:xfrm>
            <a:custGeom>
              <a:avLst/>
              <a:gdLst>
                <a:gd name="T0" fmla="*/ 0 w 540"/>
                <a:gd name="T1" fmla="*/ 0 h 1080"/>
                <a:gd name="T2" fmla="*/ 0 w 540"/>
                <a:gd name="T3" fmla="*/ 0 h 1080"/>
                <a:gd name="T4" fmla="*/ 0 w 540"/>
                <a:gd name="T5" fmla="*/ 1080 h 1080"/>
                <a:gd name="T6" fmla="*/ 0 w 540"/>
                <a:gd name="T7" fmla="*/ 1080 h 1080"/>
                <a:gd name="T8" fmla="*/ 540 w 540"/>
                <a:gd name="T9" fmla="*/ 546 h 1080"/>
                <a:gd name="T10" fmla="*/ 540 w 540"/>
                <a:gd name="T11" fmla="*/ 534 h 1080"/>
                <a:gd name="T12" fmla="*/ 540 w 540"/>
                <a:gd name="T13" fmla="*/ 534 h 1080"/>
                <a:gd name="T14" fmla="*/ 0 w 540"/>
                <a:gd name="T15" fmla="*/ 0 h 1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1080">
                  <a:moveTo>
                    <a:pt x="0" y="0"/>
                  </a:moveTo>
                  <a:cubicBezTo>
                    <a:pt x="0" y="0"/>
                    <a:pt x="0" y="0"/>
                    <a:pt x="0" y="0"/>
                  </a:cubicBezTo>
                  <a:cubicBezTo>
                    <a:pt x="0" y="1080"/>
                    <a:pt x="0" y="1080"/>
                    <a:pt x="0" y="1080"/>
                  </a:cubicBezTo>
                  <a:cubicBezTo>
                    <a:pt x="0" y="1080"/>
                    <a:pt x="0" y="1080"/>
                    <a:pt x="0" y="1080"/>
                  </a:cubicBezTo>
                  <a:cubicBezTo>
                    <a:pt x="296" y="1080"/>
                    <a:pt x="537" y="842"/>
                    <a:pt x="540" y="546"/>
                  </a:cubicBezTo>
                  <a:cubicBezTo>
                    <a:pt x="540" y="534"/>
                    <a:pt x="540" y="534"/>
                    <a:pt x="540" y="534"/>
                  </a:cubicBezTo>
                  <a:cubicBezTo>
                    <a:pt x="540" y="534"/>
                    <a:pt x="540" y="534"/>
                    <a:pt x="540" y="534"/>
                  </a:cubicBezTo>
                  <a:cubicBezTo>
                    <a:pt x="537" y="238"/>
                    <a:pt x="296" y="0"/>
                    <a:pt x="0" y="0"/>
                  </a:cubicBezTo>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6" name="Title 16"/>
          <p:cNvSpPr>
            <a:spLocks noGrp="1"/>
          </p:cNvSpPr>
          <p:nvPr userDrawn="1">
            <p:ph type="title" hasCustomPrompt="1"/>
          </p:nvPr>
        </p:nvSpPr>
        <p:spPr bwMode="gray">
          <a:xfrm>
            <a:off x="548640" y="1685684"/>
            <a:ext cx="9960236" cy="2894768"/>
          </a:xfrm>
          <a:prstGeom prst="rect">
            <a:avLst/>
          </a:prstGeom>
        </p:spPr>
        <p:txBody>
          <a:bodyPr wrap="square" lIns="0" tIns="0" rIns="121899" bIns="0" anchor="b" anchorCtr="0"/>
          <a:lstStyle>
            <a:lvl1pPr marL="0" algn="l" defTabSz="1218987" rtl="0" eaLnBrk="1" latinLnBrk="0" hangingPunct="1">
              <a:lnSpc>
                <a:spcPts val="6800"/>
              </a:lnSpc>
              <a:spcBef>
                <a:spcPct val="0"/>
              </a:spcBef>
              <a:buNone/>
              <a:defRPr lang="en-US" sz="8000" b="1" kern="1200" cap="none" spc="-150" baseline="0" dirty="0">
                <a:solidFill>
                  <a:schemeClr val="tx1"/>
                </a:solidFill>
                <a:latin typeface="Arial" pitchFamily="34" charset="0"/>
                <a:ea typeface="+mn-ea"/>
                <a:cs typeface="Arial" pitchFamily="34" charset="0"/>
              </a:defRPr>
            </a:lvl1pPr>
          </a:lstStyle>
          <a:p>
            <a:r>
              <a:rPr lang="en-US"/>
              <a:t>Presentation</a:t>
            </a:r>
            <a:br>
              <a:rPr lang="en-US"/>
            </a:br>
            <a:r>
              <a:rPr lang="en-US"/>
              <a:t>title here</a:t>
            </a:r>
            <a:br>
              <a:rPr lang="en-US"/>
            </a:br>
            <a:r>
              <a:rPr lang="en-US"/>
              <a:t>three lines</a:t>
            </a:r>
          </a:p>
        </p:txBody>
      </p:sp>
      <p:sp>
        <p:nvSpPr>
          <p:cNvPr id="55" name="Subtitle 2"/>
          <p:cNvSpPr>
            <a:spLocks noGrp="1"/>
          </p:cNvSpPr>
          <p:nvPr userDrawn="1">
            <p:ph type="subTitle" idx="1" hasCustomPrompt="1"/>
          </p:nvPr>
        </p:nvSpPr>
        <p:spPr bwMode="gray">
          <a:xfrm>
            <a:off x="548640" y="4715116"/>
            <a:ext cx="9949796" cy="457200"/>
          </a:xfrm>
          <a:prstGeom prst="rect">
            <a:avLst/>
          </a:prstGeom>
        </p:spPr>
        <p:txBody>
          <a:bodyPr lIns="0" tIns="0" rIns="0" bIns="0" anchor="b" anchorCtr="0"/>
          <a:lstStyle>
            <a:lvl1pPr marL="0" indent="0" algn="l" defTabSz="1218987" rtl="0" eaLnBrk="1" latinLnBrk="0" hangingPunct="1">
              <a:lnSpc>
                <a:spcPct val="90000"/>
              </a:lnSpc>
              <a:spcBef>
                <a:spcPct val="0"/>
              </a:spcBef>
              <a:buNone/>
              <a:defRPr lang="en-US" sz="2600" b="0" kern="1200" cap="none" spc="0" baseline="0" dirty="0">
                <a:solidFill>
                  <a:schemeClr val="tx1"/>
                </a:solidFill>
                <a:latin typeface="Arial" pitchFamily="34" charset="0"/>
                <a:ea typeface="+mn-ea"/>
                <a:cs typeface="Arial"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Speaker Name | Date</a:t>
            </a:r>
          </a:p>
        </p:txBody>
      </p:sp>
      <p:sp>
        <p:nvSpPr>
          <p:cNvPr id="49" name="TextBox 48"/>
          <p:cNvSpPr txBox="1"/>
          <p:nvPr userDrawn="1"/>
        </p:nvSpPr>
        <p:spPr>
          <a:xfrm>
            <a:off x="548640" y="6473952"/>
            <a:ext cx="4114800" cy="153888"/>
          </a:xfrm>
          <a:prstGeom prst="rect">
            <a:avLst/>
          </a:prstGeom>
          <a:noFill/>
        </p:spPr>
        <p:txBody>
          <a:bodyPr wrap="square" lIns="0" tIns="0" rIns="0" bIns="0" rtlCol="0">
            <a:spAutoFit/>
          </a:bodyPr>
          <a:lstStyle/>
          <a:p>
            <a:r>
              <a:rPr lang="en-US" sz="1000" kern="1200" dirty="0">
                <a:solidFill>
                  <a:schemeClr val="tx1"/>
                </a:solidFill>
                <a:latin typeface="Arial" pitchFamily="34" charset="0"/>
                <a:ea typeface="+mn-ea"/>
                <a:cs typeface="Arial" pitchFamily="34" charset="0"/>
              </a:rPr>
              <a:t>2022 Lenovo and VMware. All rights reserved.</a:t>
            </a:r>
          </a:p>
        </p:txBody>
      </p:sp>
      <p:grpSp>
        <p:nvGrpSpPr>
          <p:cNvPr id="14" name="Group 13">
            <a:extLst>
              <a:ext uri="{FF2B5EF4-FFF2-40B4-BE49-F238E27FC236}">
                <a16:creationId xmlns:a16="http://schemas.microsoft.com/office/drawing/2014/main" id="{DB6BD304-FAC7-4023-9B54-8984F7387559}"/>
              </a:ext>
            </a:extLst>
          </p:cNvPr>
          <p:cNvGrpSpPr>
            <a:grpSpLocks noChangeAspect="1"/>
          </p:cNvGrpSpPr>
          <p:nvPr userDrawn="1"/>
        </p:nvGrpSpPr>
        <p:grpSpPr>
          <a:xfrm rot="16200000">
            <a:off x="9855467" y="2024677"/>
            <a:ext cx="3499241" cy="1167475"/>
            <a:chOff x="547688" y="952500"/>
            <a:chExt cx="12190413" cy="4067175"/>
          </a:xfrm>
        </p:grpSpPr>
        <p:sp>
          <p:nvSpPr>
            <p:cNvPr id="15" name="Rectangle 14">
              <a:extLst>
                <a:ext uri="{FF2B5EF4-FFF2-40B4-BE49-F238E27FC236}">
                  <a16:creationId xmlns:a16="http://schemas.microsoft.com/office/drawing/2014/main" id="{1FBBDE3D-E4E2-42E5-9F26-00C1500EFD63}"/>
                </a:ext>
              </a:extLst>
            </p:cNvPr>
            <p:cNvSpPr>
              <a:spLocks noChangeArrowheads="1"/>
            </p:cNvSpPr>
            <p:nvPr userDrawn="1"/>
          </p:nvSpPr>
          <p:spPr bwMode="auto">
            <a:xfrm>
              <a:off x="547688" y="952500"/>
              <a:ext cx="12190413" cy="4067175"/>
            </a:xfrm>
            <a:prstGeom prst="rect">
              <a:avLst/>
            </a:prstGeom>
            <a:gradFill flip="none" rotWithShape="1">
              <a:gsLst>
                <a:gs pos="0">
                  <a:srgbClr val="7C55A3"/>
                </a:gs>
                <a:gs pos="33000">
                  <a:srgbClr val="4C8AC8"/>
                </a:gs>
                <a:gs pos="67000">
                  <a:srgbClr val="47B98E"/>
                </a:gs>
                <a:gs pos="100000">
                  <a:srgbClr val="64B951"/>
                </a:gs>
              </a:gsLst>
              <a:lin ang="18900000" scaled="1"/>
              <a:tileRect/>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27C222CE-31C9-4AE2-A9DE-A34ECC37F011}"/>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a:extLst>
                <a:ext uri="{FF2B5EF4-FFF2-40B4-BE49-F238E27FC236}">
                  <a16:creationId xmlns:a16="http://schemas.microsoft.com/office/drawing/2014/main" id="{710DBB3B-7FB8-4ACB-8FA4-3F2A105B9B99}"/>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a:extLst>
                <a:ext uri="{FF2B5EF4-FFF2-40B4-BE49-F238E27FC236}">
                  <a16:creationId xmlns:a16="http://schemas.microsoft.com/office/drawing/2014/main" id="{3E443DA7-CC51-4460-98C4-193A7375074F}"/>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E1BCDB13-2B5A-46EC-B1D6-C526DEAA84B4}"/>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a:extLst>
                <a:ext uri="{FF2B5EF4-FFF2-40B4-BE49-F238E27FC236}">
                  <a16:creationId xmlns:a16="http://schemas.microsoft.com/office/drawing/2014/main" id="{8EDDE8EA-BE8E-4066-AB4A-21CD2743549A}"/>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EF442D16-F34F-4D4E-A65A-8C3BC17F2FCE}"/>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2" name="Freeform 5">
            <a:extLst>
              <a:ext uri="{FF2B5EF4-FFF2-40B4-BE49-F238E27FC236}">
                <a16:creationId xmlns:a16="http://schemas.microsoft.com/office/drawing/2014/main" id="{B3FDD5DD-E6F7-480C-BC0C-F6AC555BF174}"/>
              </a:ext>
            </a:extLst>
          </p:cNvPr>
          <p:cNvSpPr>
            <a:spLocks noChangeAspect="1" noEditPoints="1"/>
          </p:cNvSpPr>
          <p:nvPr userDrawn="1"/>
        </p:nvSpPr>
        <p:spPr bwMode="auto">
          <a:xfrm>
            <a:off x="548640" y="858794"/>
            <a:ext cx="3941064" cy="312470"/>
          </a:xfrm>
          <a:custGeom>
            <a:avLst/>
            <a:gdLst>
              <a:gd name="T0" fmla="*/ 557 w 2065"/>
              <a:gd name="T1" fmla="*/ 102 h 161"/>
              <a:gd name="T2" fmla="*/ 510 w 2065"/>
              <a:gd name="T3" fmla="*/ 76 h 161"/>
              <a:gd name="T4" fmla="*/ 583 w 2065"/>
              <a:gd name="T5" fmla="*/ 36 h 161"/>
              <a:gd name="T6" fmla="*/ 641 w 2065"/>
              <a:gd name="T7" fmla="*/ 34 h 161"/>
              <a:gd name="T8" fmla="*/ 2038 w 2065"/>
              <a:gd name="T9" fmla="*/ 1 h 161"/>
              <a:gd name="T10" fmla="*/ 706 w 2065"/>
              <a:gd name="T11" fmla="*/ 59 h 161"/>
              <a:gd name="T12" fmla="*/ 733 w 2065"/>
              <a:gd name="T13" fmla="*/ 100 h 161"/>
              <a:gd name="T14" fmla="*/ 1999 w 2065"/>
              <a:gd name="T15" fmla="*/ 132 h 161"/>
              <a:gd name="T16" fmla="*/ 760 w 2065"/>
              <a:gd name="T17" fmla="*/ 84 h 161"/>
              <a:gd name="T18" fmla="*/ 787 w 2065"/>
              <a:gd name="T19" fmla="*/ 93 h 161"/>
              <a:gd name="T20" fmla="*/ 828 w 2065"/>
              <a:gd name="T21" fmla="*/ 76 h 161"/>
              <a:gd name="T22" fmla="*/ 133 w 2065"/>
              <a:gd name="T23" fmla="*/ 36 h 161"/>
              <a:gd name="T24" fmla="*/ 166 w 2065"/>
              <a:gd name="T25" fmla="*/ 78 h 161"/>
              <a:gd name="T26" fmla="*/ 225 w 2065"/>
              <a:gd name="T27" fmla="*/ 132 h 161"/>
              <a:gd name="T28" fmla="*/ 32 w 2065"/>
              <a:gd name="T29" fmla="*/ 40 h 161"/>
              <a:gd name="T30" fmla="*/ 5 w 2065"/>
              <a:gd name="T31" fmla="*/ 43 h 161"/>
              <a:gd name="T32" fmla="*/ 0 w 2065"/>
              <a:gd name="T33" fmla="*/ 114 h 161"/>
              <a:gd name="T34" fmla="*/ 266 w 2065"/>
              <a:gd name="T35" fmla="*/ 43 h 161"/>
              <a:gd name="T36" fmla="*/ 258 w 2065"/>
              <a:gd name="T37" fmla="*/ 104 h 161"/>
              <a:gd name="T38" fmla="*/ 347 w 2065"/>
              <a:gd name="T39" fmla="*/ 76 h 161"/>
              <a:gd name="T40" fmla="*/ 285 w 2065"/>
              <a:gd name="T41" fmla="*/ 103 h 161"/>
              <a:gd name="T42" fmla="*/ 429 w 2065"/>
              <a:gd name="T43" fmla="*/ 36 h 161"/>
              <a:gd name="T44" fmla="*/ 479 w 2065"/>
              <a:gd name="T45" fmla="*/ 128 h 161"/>
              <a:gd name="T46" fmla="*/ 479 w 2065"/>
              <a:gd name="T47" fmla="*/ 36 h 161"/>
              <a:gd name="T48" fmla="*/ 354 w 2065"/>
              <a:gd name="T49" fmla="*/ 132 h 161"/>
              <a:gd name="T50" fmla="*/ 382 w 2065"/>
              <a:gd name="T51" fmla="*/ 55 h 161"/>
              <a:gd name="T52" fmla="*/ 1387 w 2065"/>
              <a:gd name="T53" fmla="*/ 84 h 161"/>
              <a:gd name="T54" fmla="*/ 1335 w 2065"/>
              <a:gd name="T55" fmla="*/ 58 h 161"/>
              <a:gd name="T56" fmla="*/ 1834 w 2065"/>
              <a:gd name="T57" fmla="*/ 132 h 161"/>
              <a:gd name="T58" fmla="*/ 1748 w 2065"/>
              <a:gd name="T59" fmla="*/ 34 h 161"/>
              <a:gd name="T60" fmla="*/ 1748 w 2065"/>
              <a:gd name="T61" fmla="*/ 34 h 161"/>
              <a:gd name="T62" fmla="*/ 1773 w 2065"/>
              <a:gd name="T63" fmla="*/ 84 h 161"/>
              <a:gd name="T64" fmla="*/ 1465 w 2065"/>
              <a:gd name="T65" fmla="*/ 109 h 161"/>
              <a:gd name="T66" fmla="*/ 1480 w 2065"/>
              <a:gd name="T67" fmla="*/ 148 h 161"/>
              <a:gd name="T68" fmla="*/ 1442 w 2065"/>
              <a:gd name="T69" fmla="*/ 102 h 161"/>
              <a:gd name="T70" fmla="*/ 1675 w 2065"/>
              <a:gd name="T71" fmla="*/ 37 h 161"/>
              <a:gd name="T72" fmla="*/ 1655 w 2065"/>
              <a:gd name="T73" fmla="*/ 7 h 161"/>
              <a:gd name="T74" fmla="*/ 1648 w 2065"/>
              <a:gd name="T75" fmla="*/ 132 h 161"/>
              <a:gd name="T76" fmla="*/ 1526 w 2065"/>
              <a:gd name="T77" fmla="*/ 36 h 161"/>
              <a:gd name="T78" fmla="*/ 1528 w 2065"/>
              <a:gd name="T79" fmla="*/ 161 h 161"/>
              <a:gd name="T80" fmla="*/ 980 w 2065"/>
              <a:gd name="T81" fmla="*/ 49 h 161"/>
              <a:gd name="T82" fmla="*/ 997 w 2065"/>
              <a:gd name="T83" fmla="*/ 59 h 161"/>
              <a:gd name="T84" fmla="*/ 1250 w 2065"/>
              <a:gd name="T85" fmla="*/ 132 h 161"/>
              <a:gd name="T86" fmla="*/ 1075 w 2065"/>
              <a:gd name="T87" fmla="*/ 49 h 161"/>
              <a:gd name="T88" fmla="*/ 1092 w 2065"/>
              <a:gd name="T89" fmla="*/ 59 h 161"/>
              <a:gd name="T90" fmla="*/ 910 w 2065"/>
              <a:gd name="T91" fmla="*/ 111 h 161"/>
              <a:gd name="T92" fmla="*/ 909 w 2065"/>
              <a:gd name="T93" fmla="*/ 34 h 161"/>
              <a:gd name="T94" fmla="*/ 910 w 2065"/>
              <a:gd name="T95" fmla="*/ 111 h 161"/>
              <a:gd name="T96" fmla="*/ 1962 w 2065"/>
              <a:gd name="T97" fmla="*/ 77 h 161"/>
              <a:gd name="T98" fmla="*/ 1962 w 2065"/>
              <a:gd name="T99" fmla="*/ 132 h 161"/>
              <a:gd name="T100" fmla="*/ 1941 w 2065"/>
              <a:gd name="T101" fmla="*/ 115 h 161"/>
              <a:gd name="T102" fmla="*/ 1193 w 2065"/>
              <a:gd name="T103" fmla="*/ 34 h 161"/>
              <a:gd name="T104" fmla="*/ 1193 w 2065"/>
              <a:gd name="T105" fmla="*/ 34 h 161"/>
              <a:gd name="T106" fmla="*/ 1218 w 2065"/>
              <a:gd name="T107" fmla="*/ 8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5" h="161">
                <a:moveTo>
                  <a:pt x="530" y="34"/>
                </a:moveTo>
                <a:cubicBezTo>
                  <a:pt x="502" y="34"/>
                  <a:pt x="483" y="57"/>
                  <a:pt x="483" y="84"/>
                </a:cubicBezTo>
                <a:cubicBezTo>
                  <a:pt x="483" y="84"/>
                  <a:pt x="483" y="84"/>
                  <a:pt x="483" y="84"/>
                </a:cubicBezTo>
                <a:cubicBezTo>
                  <a:pt x="483" y="114"/>
                  <a:pt x="504" y="134"/>
                  <a:pt x="533" y="134"/>
                </a:cubicBezTo>
                <a:cubicBezTo>
                  <a:pt x="551" y="134"/>
                  <a:pt x="563" y="127"/>
                  <a:pt x="572" y="116"/>
                </a:cubicBezTo>
                <a:cubicBezTo>
                  <a:pt x="557" y="102"/>
                  <a:pt x="557" y="102"/>
                  <a:pt x="557" y="102"/>
                </a:cubicBezTo>
                <a:cubicBezTo>
                  <a:pt x="549" y="109"/>
                  <a:pt x="543" y="112"/>
                  <a:pt x="533" y="112"/>
                </a:cubicBezTo>
                <a:cubicBezTo>
                  <a:pt x="521" y="112"/>
                  <a:pt x="513" y="106"/>
                  <a:pt x="510" y="93"/>
                </a:cubicBezTo>
                <a:cubicBezTo>
                  <a:pt x="577" y="93"/>
                  <a:pt x="577" y="93"/>
                  <a:pt x="577" y="93"/>
                </a:cubicBezTo>
                <a:cubicBezTo>
                  <a:pt x="577" y="91"/>
                  <a:pt x="577" y="88"/>
                  <a:pt x="577" y="86"/>
                </a:cubicBezTo>
                <a:cubicBezTo>
                  <a:pt x="577" y="59"/>
                  <a:pt x="563" y="34"/>
                  <a:pt x="530" y="34"/>
                </a:cubicBezTo>
                <a:close/>
                <a:moveTo>
                  <a:pt x="510" y="76"/>
                </a:moveTo>
                <a:cubicBezTo>
                  <a:pt x="512" y="64"/>
                  <a:pt x="519" y="56"/>
                  <a:pt x="530" y="56"/>
                </a:cubicBezTo>
                <a:cubicBezTo>
                  <a:pt x="542" y="56"/>
                  <a:pt x="549" y="64"/>
                  <a:pt x="551" y="76"/>
                </a:cubicBezTo>
                <a:lnTo>
                  <a:pt x="510" y="76"/>
                </a:lnTo>
                <a:close/>
                <a:moveTo>
                  <a:pt x="610" y="55"/>
                </a:moveTo>
                <a:cubicBezTo>
                  <a:pt x="610" y="36"/>
                  <a:pt x="610" y="36"/>
                  <a:pt x="610" y="36"/>
                </a:cubicBezTo>
                <a:cubicBezTo>
                  <a:pt x="583" y="36"/>
                  <a:pt x="583" y="36"/>
                  <a:pt x="583" y="36"/>
                </a:cubicBezTo>
                <a:cubicBezTo>
                  <a:pt x="583" y="132"/>
                  <a:pt x="583" y="132"/>
                  <a:pt x="583" y="132"/>
                </a:cubicBezTo>
                <a:cubicBezTo>
                  <a:pt x="610" y="132"/>
                  <a:pt x="610" y="132"/>
                  <a:pt x="610" y="132"/>
                </a:cubicBezTo>
                <a:cubicBezTo>
                  <a:pt x="610" y="97"/>
                  <a:pt x="610" y="97"/>
                  <a:pt x="610" y="97"/>
                </a:cubicBezTo>
                <a:cubicBezTo>
                  <a:pt x="610" y="74"/>
                  <a:pt x="621" y="63"/>
                  <a:pt x="640" y="63"/>
                </a:cubicBezTo>
                <a:cubicBezTo>
                  <a:pt x="641" y="63"/>
                  <a:pt x="641" y="63"/>
                  <a:pt x="641" y="63"/>
                </a:cubicBezTo>
                <a:cubicBezTo>
                  <a:pt x="641" y="34"/>
                  <a:pt x="641" y="34"/>
                  <a:pt x="641" y="34"/>
                </a:cubicBezTo>
                <a:cubicBezTo>
                  <a:pt x="625" y="33"/>
                  <a:pt x="616" y="42"/>
                  <a:pt x="610" y="55"/>
                </a:cubicBezTo>
                <a:close/>
                <a:moveTo>
                  <a:pt x="2038" y="1"/>
                </a:moveTo>
                <a:cubicBezTo>
                  <a:pt x="2038" y="132"/>
                  <a:pt x="2038" y="132"/>
                  <a:pt x="2038" y="132"/>
                </a:cubicBezTo>
                <a:cubicBezTo>
                  <a:pt x="2065" y="132"/>
                  <a:pt x="2065" y="132"/>
                  <a:pt x="2065" y="132"/>
                </a:cubicBezTo>
                <a:cubicBezTo>
                  <a:pt x="2065" y="1"/>
                  <a:pt x="2065" y="1"/>
                  <a:pt x="2065" y="1"/>
                </a:cubicBezTo>
                <a:lnTo>
                  <a:pt x="2038" y="1"/>
                </a:lnTo>
                <a:close/>
                <a:moveTo>
                  <a:pt x="733" y="11"/>
                </a:moveTo>
                <a:cubicBezTo>
                  <a:pt x="706" y="11"/>
                  <a:pt x="706" y="11"/>
                  <a:pt x="706" y="11"/>
                </a:cubicBezTo>
                <a:cubicBezTo>
                  <a:pt x="706" y="36"/>
                  <a:pt x="706" y="36"/>
                  <a:pt x="706" y="36"/>
                </a:cubicBezTo>
                <a:cubicBezTo>
                  <a:pt x="694" y="36"/>
                  <a:pt x="694" y="36"/>
                  <a:pt x="694" y="36"/>
                </a:cubicBezTo>
                <a:cubicBezTo>
                  <a:pt x="694" y="59"/>
                  <a:pt x="694" y="59"/>
                  <a:pt x="694" y="59"/>
                </a:cubicBezTo>
                <a:cubicBezTo>
                  <a:pt x="706" y="59"/>
                  <a:pt x="706" y="59"/>
                  <a:pt x="706" y="59"/>
                </a:cubicBezTo>
                <a:cubicBezTo>
                  <a:pt x="706" y="105"/>
                  <a:pt x="706" y="105"/>
                  <a:pt x="706" y="105"/>
                </a:cubicBezTo>
                <a:cubicBezTo>
                  <a:pt x="706" y="127"/>
                  <a:pt x="717" y="134"/>
                  <a:pt x="734" y="134"/>
                </a:cubicBezTo>
                <a:cubicBezTo>
                  <a:pt x="743" y="134"/>
                  <a:pt x="750" y="132"/>
                  <a:pt x="755" y="128"/>
                </a:cubicBezTo>
                <a:cubicBezTo>
                  <a:pt x="755" y="106"/>
                  <a:pt x="755" y="106"/>
                  <a:pt x="755" y="106"/>
                </a:cubicBezTo>
                <a:cubicBezTo>
                  <a:pt x="752" y="108"/>
                  <a:pt x="747" y="110"/>
                  <a:pt x="742" y="110"/>
                </a:cubicBezTo>
                <a:cubicBezTo>
                  <a:pt x="736" y="110"/>
                  <a:pt x="733" y="107"/>
                  <a:pt x="733" y="100"/>
                </a:cubicBezTo>
                <a:cubicBezTo>
                  <a:pt x="733" y="59"/>
                  <a:pt x="733" y="59"/>
                  <a:pt x="733" y="59"/>
                </a:cubicBezTo>
                <a:cubicBezTo>
                  <a:pt x="756" y="59"/>
                  <a:pt x="756" y="59"/>
                  <a:pt x="756" y="59"/>
                </a:cubicBezTo>
                <a:cubicBezTo>
                  <a:pt x="756" y="36"/>
                  <a:pt x="756" y="36"/>
                  <a:pt x="756" y="36"/>
                </a:cubicBezTo>
                <a:cubicBezTo>
                  <a:pt x="733" y="36"/>
                  <a:pt x="733" y="36"/>
                  <a:pt x="733" y="36"/>
                </a:cubicBezTo>
                <a:lnTo>
                  <a:pt x="733" y="11"/>
                </a:lnTo>
                <a:close/>
                <a:moveTo>
                  <a:pt x="1999" y="132"/>
                </a:moveTo>
                <a:cubicBezTo>
                  <a:pt x="2027" y="132"/>
                  <a:pt x="2027" y="132"/>
                  <a:pt x="2027" y="132"/>
                </a:cubicBezTo>
                <a:cubicBezTo>
                  <a:pt x="2027" y="1"/>
                  <a:pt x="2027" y="1"/>
                  <a:pt x="2027" y="1"/>
                </a:cubicBezTo>
                <a:cubicBezTo>
                  <a:pt x="1999" y="1"/>
                  <a:pt x="1999" y="1"/>
                  <a:pt x="1999" y="1"/>
                </a:cubicBezTo>
                <a:lnTo>
                  <a:pt x="1999" y="132"/>
                </a:lnTo>
                <a:close/>
                <a:moveTo>
                  <a:pt x="807" y="34"/>
                </a:moveTo>
                <a:cubicBezTo>
                  <a:pt x="779" y="34"/>
                  <a:pt x="760" y="57"/>
                  <a:pt x="760" y="84"/>
                </a:cubicBezTo>
                <a:cubicBezTo>
                  <a:pt x="760" y="84"/>
                  <a:pt x="760" y="84"/>
                  <a:pt x="760" y="84"/>
                </a:cubicBezTo>
                <a:cubicBezTo>
                  <a:pt x="760" y="114"/>
                  <a:pt x="781" y="134"/>
                  <a:pt x="810" y="134"/>
                </a:cubicBezTo>
                <a:cubicBezTo>
                  <a:pt x="827" y="134"/>
                  <a:pt x="840" y="127"/>
                  <a:pt x="849" y="116"/>
                </a:cubicBezTo>
                <a:cubicBezTo>
                  <a:pt x="834" y="102"/>
                  <a:pt x="834" y="102"/>
                  <a:pt x="834" y="102"/>
                </a:cubicBezTo>
                <a:cubicBezTo>
                  <a:pt x="826" y="109"/>
                  <a:pt x="820" y="112"/>
                  <a:pt x="810" y="112"/>
                </a:cubicBezTo>
                <a:cubicBezTo>
                  <a:pt x="798" y="112"/>
                  <a:pt x="790" y="106"/>
                  <a:pt x="787" y="93"/>
                </a:cubicBezTo>
                <a:cubicBezTo>
                  <a:pt x="854" y="93"/>
                  <a:pt x="854" y="93"/>
                  <a:pt x="854" y="93"/>
                </a:cubicBezTo>
                <a:cubicBezTo>
                  <a:pt x="854" y="91"/>
                  <a:pt x="854" y="88"/>
                  <a:pt x="854" y="86"/>
                </a:cubicBezTo>
                <a:cubicBezTo>
                  <a:pt x="854" y="59"/>
                  <a:pt x="839" y="34"/>
                  <a:pt x="807" y="34"/>
                </a:cubicBezTo>
                <a:close/>
                <a:moveTo>
                  <a:pt x="787" y="76"/>
                </a:moveTo>
                <a:cubicBezTo>
                  <a:pt x="789" y="64"/>
                  <a:pt x="796" y="56"/>
                  <a:pt x="807" y="56"/>
                </a:cubicBezTo>
                <a:cubicBezTo>
                  <a:pt x="819" y="56"/>
                  <a:pt x="826" y="64"/>
                  <a:pt x="828" y="76"/>
                </a:cubicBezTo>
                <a:lnTo>
                  <a:pt x="787" y="76"/>
                </a:lnTo>
                <a:close/>
                <a:moveTo>
                  <a:pt x="220" y="34"/>
                </a:moveTo>
                <a:cubicBezTo>
                  <a:pt x="207" y="34"/>
                  <a:pt x="197" y="39"/>
                  <a:pt x="189" y="49"/>
                </a:cubicBezTo>
                <a:cubicBezTo>
                  <a:pt x="184" y="40"/>
                  <a:pt x="174" y="34"/>
                  <a:pt x="161" y="34"/>
                </a:cubicBezTo>
                <a:cubicBezTo>
                  <a:pt x="148" y="34"/>
                  <a:pt x="139" y="41"/>
                  <a:pt x="133" y="50"/>
                </a:cubicBezTo>
                <a:cubicBezTo>
                  <a:pt x="133" y="36"/>
                  <a:pt x="133" y="36"/>
                  <a:pt x="133" y="36"/>
                </a:cubicBezTo>
                <a:cubicBezTo>
                  <a:pt x="106" y="36"/>
                  <a:pt x="106" y="36"/>
                  <a:pt x="106" y="36"/>
                </a:cubicBezTo>
                <a:cubicBezTo>
                  <a:pt x="106" y="132"/>
                  <a:pt x="106" y="132"/>
                  <a:pt x="106" y="132"/>
                </a:cubicBezTo>
                <a:cubicBezTo>
                  <a:pt x="133" y="132"/>
                  <a:pt x="133" y="132"/>
                  <a:pt x="133" y="132"/>
                </a:cubicBezTo>
                <a:cubicBezTo>
                  <a:pt x="133" y="78"/>
                  <a:pt x="133" y="78"/>
                  <a:pt x="133" y="78"/>
                </a:cubicBezTo>
                <a:cubicBezTo>
                  <a:pt x="133" y="65"/>
                  <a:pt x="139" y="59"/>
                  <a:pt x="150" y="59"/>
                </a:cubicBezTo>
                <a:cubicBezTo>
                  <a:pt x="160" y="59"/>
                  <a:pt x="166" y="65"/>
                  <a:pt x="166" y="78"/>
                </a:cubicBezTo>
                <a:cubicBezTo>
                  <a:pt x="166" y="132"/>
                  <a:pt x="166" y="132"/>
                  <a:pt x="166" y="132"/>
                </a:cubicBezTo>
                <a:cubicBezTo>
                  <a:pt x="193" y="132"/>
                  <a:pt x="193" y="132"/>
                  <a:pt x="193" y="132"/>
                </a:cubicBezTo>
                <a:cubicBezTo>
                  <a:pt x="193" y="78"/>
                  <a:pt x="193" y="78"/>
                  <a:pt x="193" y="78"/>
                </a:cubicBezTo>
                <a:cubicBezTo>
                  <a:pt x="193" y="65"/>
                  <a:pt x="199" y="59"/>
                  <a:pt x="209" y="59"/>
                </a:cubicBezTo>
                <a:cubicBezTo>
                  <a:pt x="220" y="59"/>
                  <a:pt x="225" y="65"/>
                  <a:pt x="225" y="78"/>
                </a:cubicBezTo>
                <a:cubicBezTo>
                  <a:pt x="225" y="132"/>
                  <a:pt x="225" y="132"/>
                  <a:pt x="225" y="132"/>
                </a:cubicBezTo>
                <a:cubicBezTo>
                  <a:pt x="253" y="132"/>
                  <a:pt x="253" y="132"/>
                  <a:pt x="253" y="132"/>
                </a:cubicBezTo>
                <a:cubicBezTo>
                  <a:pt x="253" y="69"/>
                  <a:pt x="253" y="69"/>
                  <a:pt x="253" y="69"/>
                </a:cubicBezTo>
                <a:cubicBezTo>
                  <a:pt x="253" y="46"/>
                  <a:pt x="240" y="34"/>
                  <a:pt x="220" y="34"/>
                </a:cubicBezTo>
                <a:close/>
                <a:moveTo>
                  <a:pt x="59" y="57"/>
                </a:moveTo>
                <a:cubicBezTo>
                  <a:pt x="38" y="51"/>
                  <a:pt x="32" y="49"/>
                  <a:pt x="32" y="40"/>
                </a:cubicBezTo>
                <a:cubicBezTo>
                  <a:pt x="32" y="40"/>
                  <a:pt x="32" y="40"/>
                  <a:pt x="32" y="40"/>
                </a:cubicBezTo>
                <a:cubicBezTo>
                  <a:pt x="32" y="34"/>
                  <a:pt x="38" y="29"/>
                  <a:pt x="48" y="29"/>
                </a:cubicBezTo>
                <a:cubicBezTo>
                  <a:pt x="59" y="29"/>
                  <a:pt x="70" y="34"/>
                  <a:pt x="81" y="41"/>
                </a:cubicBezTo>
                <a:cubicBezTo>
                  <a:pt x="95" y="21"/>
                  <a:pt x="95" y="21"/>
                  <a:pt x="95" y="21"/>
                </a:cubicBezTo>
                <a:cubicBezTo>
                  <a:pt x="83" y="10"/>
                  <a:pt x="67" y="5"/>
                  <a:pt x="49" y="5"/>
                </a:cubicBezTo>
                <a:cubicBezTo>
                  <a:pt x="23" y="5"/>
                  <a:pt x="5" y="20"/>
                  <a:pt x="5" y="43"/>
                </a:cubicBezTo>
                <a:cubicBezTo>
                  <a:pt x="5" y="43"/>
                  <a:pt x="5" y="43"/>
                  <a:pt x="5" y="43"/>
                </a:cubicBezTo>
                <a:cubicBezTo>
                  <a:pt x="5" y="68"/>
                  <a:pt x="21" y="75"/>
                  <a:pt x="46" y="81"/>
                </a:cubicBezTo>
                <a:cubicBezTo>
                  <a:pt x="67" y="87"/>
                  <a:pt x="72" y="90"/>
                  <a:pt x="72" y="97"/>
                </a:cubicBezTo>
                <a:cubicBezTo>
                  <a:pt x="72" y="98"/>
                  <a:pt x="72" y="98"/>
                  <a:pt x="72" y="98"/>
                </a:cubicBezTo>
                <a:cubicBezTo>
                  <a:pt x="72" y="105"/>
                  <a:pt x="65" y="109"/>
                  <a:pt x="54" y="109"/>
                </a:cubicBezTo>
                <a:cubicBezTo>
                  <a:pt x="39" y="109"/>
                  <a:pt x="27" y="104"/>
                  <a:pt x="16" y="94"/>
                </a:cubicBezTo>
                <a:cubicBezTo>
                  <a:pt x="0" y="114"/>
                  <a:pt x="0" y="114"/>
                  <a:pt x="0" y="114"/>
                </a:cubicBezTo>
                <a:cubicBezTo>
                  <a:pt x="15" y="127"/>
                  <a:pt x="34" y="134"/>
                  <a:pt x="53" y="134"/>
                </a:cubicBezTo>
                <a:cubicBezTo>
                  <a:pt x="80" y="134"/>
                  <a:pt x="99" y="120"/>
                  <a:pt x="99" y="95"/>
                </a:cubicBezTo>
                <a:cubicBezTo>
                  <a:pt x="99" y="95"/>
                  <a:pt x="99" y="95"/>
                  <a:pt x="99" y="95"/>
                </a:cubicBezTo>
                <a:cubicBezTo>
                  <a:pt x="99" y="73"/>
                  <a:pt x="85" y="63"/>
                  <a:pt x="59" y="57"/>
                </a:cubicBezTo>
                <a:close/>
                <a:moveTo>
                  <a:pt x="304" y="35"/>
                </a:moveTo>
                <a:cubicBezTo>
                  <a:pt x="287" y="35"/>
                  <a:pt x="277" y="38"/>
                  <a:pt x="266" y="43"/>
                </a:cubicBezTo>
                <a:cubicBezTo>
                  <a:pt x="273" y="63"/>
                  <a:pt x="273" y="63"/>
                  <a:pt x="273" y="63"/>
                </a:cubicBezTo>
                <a:cubicBezTo>
                  <a:pt x="282" y="60"/>
                  <a:pt x="289" y="58"/>
                  <a:pt x="300" y="58"/>
                </a:cubicBezTo>
                <a:cubicBezTo>
                  <a:pt x="313" y="58"/>
                  <a:pt x="320" y="64"/>
                  <a:pt x="320" y="76"/>
                </a:cubicBezTo>
                <a:cubicBezTo>
                  <a:pt x="320" y="77"/>
                  <a:pt x="320" y="77"/>
                  <a:pt x="320" y="77"/>
                </a:cubicBezTo>
                <a:cubicBezTo>
                  <a:pt x="314" y="75"/>
                  <a:pt x="307" y="73"/>
                  <a:pt x="297" y="73"/>
                </a:cubicBezTo>
                <a:cubicBezTo>
                  <a:pt x="274" y="73"/>
                  <a:pt x="258" y="83"/>
                  <a:pt x="258" y="104"/>
                </a:cubicBezTo>
                <a:cubicBezTo>
                  <a:pt x="258" y="104"/>
                  <a:pt x="258" y="104"/>
                  <a:pt x="258" y="104"/>
                </a:cubicBezTo>
                <a:cubicBezTo>
                  <a:pt x="258" y="123"/>
                  <a:pt x="273" y="134"/>
                  <a:pt x="291" y="134"/>
                </a:cubicBezTo>
                <a:cubicBezTo>
                  <a:pt x="304" y="134"/>
                  <a:pt x="314" y="129"/>
                  <a:pt x="320" y="122"/>
                </a:cubicBezTo>
                <a:cubicBezTo>
                  <a:pt x="320" y="132"/>
                  <a:pt x="320" y="132"/>
                  <a:pt x="320" y="132"/>
                </a:cubicBezTo>
                <a:cubicBezTo>
                  <a:pt x="347" y="132"/>
                  <a:pt x="347" y="132"/>
                  <a:pt x="347" y="132"/>
                </a:cubicBezTo>
                <a:cubicBezTo>
                  <a:pt x="347" y="76"/>
                  <a:pt x="347" y="76"/>
                  <a:pt x="347" y="76"/>
                </a:cubicBezTo>
                <a:cubicBezTo>
                  <a:pt x="347" y="63"/>
                  <a:pt x="343" y="53"/>
                  <a:pt x="336" y="46"/>
                </a:cubicBezTo>
                <a:cubicBezTo>
                  <a:pt x="329" y="39"/>
                  <a:pt x="319" y="35"/>
                  <a:pt x="304" y="35"/>
                </a:cubicBezTo>
                <a:close/>
                <a:moveTo>
                  <a:pt x="321" y="98"/>
                </a:moveTo>
                <a:cubicBezTo>
                  <a:pt x="321" y="108"/>
                  <a:pt x="312" y="115"/>
                  <a:pt x="299" y="115"/>
                </a:cubicBezTo>
                <a:cubicBezTo>
                  <a:pt x="291" y="115"/>
                  <a:pt x="285" y="111"/>
                  <a:pt x="285" y="103"/>
                </a:cubicBezTo>
                <a:cubicBezTo>
                  <a:pt x="285" y="103"/>
                  <a:pt x="285" y="103"/>
                  <a:pt x="285" y="103"/>
                </a:cubicBezTo>
                <a:cubicBezTo>
                  <a:pt x="285" y="94"/>
                  <a:pt x="292" y="90"/>
                  <a:pt x="303" y="90"/>
                </a:cubicBezTo>
                <a:cubicBezTo>
                  <a:pt x="310" y="90"/>
                  <a:pt x="316" y="91"/>
                  <a:pt x="321" y="93"/>
                </a:cubicBezTo>
                <a:lnTo>
                  <a:pt x="321" y="98"/>
                </a:lnTo>
                <a:close/>
                <a:moveTo>
                  <a:pt x="457" y="11"/>
                </a:moveTo>
                <a:cubicBezTo>
                  <a:pt x="429" y="11"/>
                  <a:pt x="429" y="11"/>
                  <a:pt x="429" y="11"/>
                </a:cubicBezTo>
                <a:cubicBezTo>
                  <a:pt x="429" y="36"/>
                  <a:pt x="429" y="36"/>
                  <a:pt x="429" y="36"/>
                </a:cubicBezTo>
                <a:cubicBezTo>
                  <a:pt x="418" y="36"/>
                  <a:pt x="418" y="36"/>
                  <a:pt x="418" y="36"/>
                </a:cubicBezTo>
                <a:cubicBezTo>
                  <a:pt x="418" y="59"/>
                  <a:pt x="418" y="59"/>
                  <a:pt x="418" y="59"/>
                </a:cubicBezTo>
                <a:cubicBezTo>
                  <a:pt x="429" y="59"/>
                  <a:pt x="429" y="59"/>
                  <a:pt x="429" y="59"/>
                </a:cubicBezTo>
                <a:cubicBezTo>
                  <a:pt x="429" y="105"/>
                  <a:pt x="429" y="105"/>
                  <a:pt x="429" y="105"/>
                </a:cubicBezTo>
                <a:cubicBezTo>
                  <a:pt x="429" y="127"/>
                  <a:pt x="441" y="134"/>
                  <a:pt x="457" y="134"/>
                </a:cubicBezTo>
                <a:cubicBezTo>
                  <a:pt x="466" y="134"/>
                  <a:pt x="473" y="132"/>
                  <a:pt x="479" y="128"/>
                </a:cubicBezTo>
                <a:cubicBezTo>
                  <a:pt x="479" y="106"/>
                  <a:pt x="479" y="106"/>
                  <a:pt x="479" y="106"/>
                </a:cubicBezTo>
                <a:cubicBezTo>
                  <a:pt x="475" y="108"/>
                  <a:pt x="470" y="110"/>
                  <a:pt x="465" y="110"/>
                </a:cubicBezTo>
                <a:cubicBezTo>
                  <a:pt x="459" y="110"/>
                  <a:pt x="457" y="107"/>
                  <a:pt x="457" y="100"/>
                </a:cubicBezTo>
                <a:cubicBezTo>
                  <a:pt x="457" y="59"/>
                  <a:pt x="457" y="59"/>
                  <a:pt x="457" y="59"/>
                </a:cubicBezTo>
                <a:cubicBezTo>
                  <a:pt x="479" y="59"/>
                  <a:pt x="479" y="59"/>
                  <a:pt x="479" y="59"/>
                </a:cubicBezTo>
                <a:cubicBezTo>
                  <a:pt x="479" y="36"/>
                  <a:pt x="479" y="36"/>
                  <a:pt x="479" y="36"/>
                </a:cubicBezTo>
                <a:cubicBezTo>
                  <a:pt x="457" y="36"/>
                  <a:pt x="457" y="36"/>
                  <a:pt x="457" y="36"/>
                </a:cubicBezTo>
                <a:lnTo>
                  <a:pt x="457" y="11"/>
                </a:lnTo>
                <a:close/>
                <a:moveTo>
                  <a:pt x="382" y="55"/>
                </a:moveTo>
                <a:cubicBezTo>
                  <a:pt x="382" y="36"/>
                  <a:pt x="382" y="36"/>
                  <a:pt x="382" y="36"/>
                </a:cubicBezTo>
                <a:cubicBezTo>
                  <a:pt x="354" y="36"/>
                  <a:pt x="354" y="36"/>
                  <a:pt x="354" y="36"/>
                </a:cubicBezTo>
                <a:cubicBezTo>
                  <a:pt x="354" y="132"/>
                  <a:pt x="354" y="132"/>
                  <a:pt x="354" y="132"/>
                </a:cubicBezTo>
                <a:cubicBezTo>
                  <a:pt x="382" y="132"/>
                  <a:pt x="382" y="132"/>
                  <a:pt x="382" y="132"/>
                </a:cubicBezTo>
                <a:cubicBezTo>
                  <a:pt x="382" y="97"/>
                  <a:pt x="382" y="97"/>
                  <a:pt x="382" y="97"/>
                </a:cubicBezTo>
                <a:cubicBezTo>
                  <a:pt x="382" y="74"/>
                  <a:pt x="393" y="63"/>
                  <a:pt x="411" y="63"/>
                </a:cubicBezTo>
                <a:cubicBezTo>
                  <a:pt x="412" y="63"/>
                  <a:pt x="412" y="63"/>
                  <a:pt x="412" y="63"/>
                </a:cubicBezTo>
                <a:cubicBezTo>
                  <a:pt x="412" y="34"/>
                  <a:pt x="412" y="34"/>
                  <a:pt x="412" y="34"/>
                </a:cubicBezTo>
                <a:cubicBezTo>
                  <a:pt x="396" y="33"/>
                  <a:pt x="387" y="42"/>
                  <a:pt x="382" y="55"/>
                </a:cubicBezTo>
                <a:close/>
                <a:moveTo>
                  <a:pt x="1335" y="34"/>
                </a:moveTo>
                <a:cubicBezTo>
                  <a:pt x="1305" y="34"/>
                  <a:pt x="1283" y="56"/>
                  <a:pt x="1283" y="84"/>
                </a:cubicBezTo>
                <a:cubicBezTo>
                  <a:pt x="1283" y="84"/>
                  <a:pt x="1283" y="84"/>
                  <a:pt x="1283" y="84"/>
                </a:cubicBezTo>
                <a:cubicBezTo>
                  <a:pt x="1283" y="112"/>
                  <a:pt x="1305" y="134"/>
                  <a:pt x="1335" y="134"/>
                </a:cubicBezTo>
                <a:cubicBezTo>
                  <a:pt x="1365" y="134"/>
                  <a:pt x="1387" y="112"/>
                  <a:pt x="1387" y="84"/>
                </a:cubicBezTo>
                <a:cubicBezTo>
                  <a:pt x="1387" y="84"/>
                  <a:pt x="1387" y="84"/>
                  <a:pt x="1387" y="84"/>
                </a:cubicBezTo>
                <a:cubicBezTo>
                  <a:pt x="1387" y="56"/>
                  <a:pt x="1365" y="34"/>
                  <a:pt x="1335" y="34"/>
                </a:cubicBezTo>
                <a:close/>
                <a:moveTo>
                  <a:pt x="1360" y="84"/>
                </a:moveTo>
                <a:cubicBezTo>
                  <a:pt x="1360" y="99"/>
                  <a:pt x="1351" y="111"/>
                  <a:pt x="1335" y="111"/>
                </a:cubicBezTo>
                <a:cubicBezTo>
                  <a:pt x="1320" y="111"/>
                  <a:pt x="1310" y="98"/>
                  <a:pt x="1310" y="84"/>
                </a:cubicBezTo>
                <a:cubicBezTo>
                  <a:pt x="1310" y="84"/>
                  <a:pt x="1310" y="84"/>
                  <a:pt x="1310" y="84"/>
                </a:cubicBezTo>
                <a:cubicBezTo>
                  <a:pt x="1310" y="70"/>
                  <a:pt x="1319" y="58"/>
                  <a:pt x="1335" y="58"/>
                </a:cubicBezTo>
                <a:cubicBezTo>
                  <a:pt x="1350" y="58"/>
                  <a:pt x="1360" y="70"/>
                  <a:pt x="1360" y="84"/>
                </a:cubicBezTo>
                <a:close/>
                <a:moveTo>
                  <a:pt x="1834" y="55"/>
                </a:moveTo>
                <a:cubicBezTo>
                  <a:pt x="1834" y="36"/>
                  <a:pt x="1834" y="36"/>
                  <a:pt x="1834" y="36"/>
                </a:cubicBezTo>
                <a:cubicBezTo>
                  <a:pt x="1807" y="36"/>
                  <a:pt x="1807" y="36"/>
                  <a:pt x="1807" y="36"/>
                </a:cubicBezTo>
                <a:cubicBezTo>
                  <a:pt x="1807" y="132"/>
                  <a:pt x="1807" y="132"/>
                  <a:pt x="1807" y="132"/>
                </a:cubicBezTo>
                <a:cubicBezTo>
                  <a:pt x="1834" y="132"/>
                  <a:pt x="1834" y="132"/>
                  <a:pt x="1834" y="132"/>
                </a:cubicBezTo>
                <a:cubicBezTo>
                  <a:pt x="1834" y="97"/>
                  <a:pt x="1834" y="97"/>
                  <a:pt x="1834" y="97"/>
                </a:cubicBezTo>
                <a:cubicBezTo>
                  <a:pt x="1834" y="74"/>
                  <a:pt x="1845" y="63"/>
                  <a:pt x="1863" y="63"/>
                </a:cubicBezTo>
                <a:cubicBezTo>
                  <a:pt x="1865" y="63"/>
                  <a:pt x="1865" y="63"/>
                  <a:pt x="1865" y="63"/>
                </a:cubicBezTo>
                <a:cubicBezTo>
                  <a:pt x="1865" y="34"/>
                  <a:pt x="1865" y="34"/>
                  <a:pt x="1865" y="34"/>
                </a:cubicBezTo>
                <a:cubicBezTo>
                  <a:pt x="1848" y="33"/>
                  <a:pt x="1839" y="42"/>
                  <a:pt x="1834" y="55"/>
                </a:cubicBezTo>
                <a:close/>
                <a:moveTo>
                  <a:pt x="1748" y="34"/>
                </a:moveTo>
                <a:cubicBezTo>
                  <a:pt x="1718" y="34"/>
                  <a:pt x="1696" y="56"/>
                  <a:pt x="1696" y="84"/>
                </a:cubicBezTo>
                <a:cubicBezTo>
                  <a:pt x="1696" y="84"/>
                  <a:pt x="1696" y="84"/>
                  <a:pt x="1696" y="84"/>
                </a:cubicBezTo>
                <a:cubicBezTo>
                  <a:pt x="1696" y="112"/>
                  <a:pt x="1718" y="134"/>
                  <a:pt x="1748" y="134"/>
                </a:cubicBezTo>
                <a:cubicBezTo>
                  <a:pt x="1778" y="134"/>
                  <a:pt x="1800" y="112"/>
                  <a:pt x="1800" y="84"/>
                </a:cubicBezTo>
                <a:cubicBezTo>
                  <a:pt x="1800" y="84"/>
                  <a:pt x="1800" y="84"/>
                  <a:pt x="1800" y="84"/>
                </a:cubicBezTo>
                <a:cubicBezTo>
                  <a:pt x="1800" y="56"/>
                  <a:pt x="1778" y="34"/>
                  <a:pt x="1748" y="34"/>
                </a:cubicBezTo>
                <a:close/>
                <a:moveTo>
                  <a:pt x="1773" y="84"/>
                </a:moveTo>
                <a:cubicBezTo>
                  <a:pt x="1773" y="99"/>
                  <a:pt x="1764" y="111"/>
                  <a:pt x="1748" y="111"/>
                </a:cubicBezTo>
                <a:cubicBezTo>
                  <a:pt x="1733" y="111"/>
                  <a:pt x="1723" y="98"/>
                  <a:pt x="1723" y="84"/>
                </a:cubicBezTo>
                <a:cubicBezTo>
                  <a:pt x="1723" y="84"/>
                  <a:pt x="1723" y="84"/>
                  <a:pt x="1723" y="84"/>
                </a:cubicBezTo>
                <a:cubicBezTo>
                  <a:pt x="1723" y="70"/>
                  <a:pt x="1732" y="58"/>
                  <a:pt x="1748" y="58"/>
                </a:cubicBezTo>
                <a:cubicBezTo>
                  <a:pt x="1763" y="58"/>
                  <a:pt x="1773" y="70"/>
                  <a:pt x="1773" y="84"/>
                </a:cubicBezTo>
                <a:close/>
                <a:moveTo>
                  <a:pt x="1465" y="48"/>
                </a:moveTo>
                <a:cubicBezTo>
                  <a:pt x="1458" y="40"/>
                  <a:pt x="1449" y="34"/>
                  <a:pt x="1434" y="34"/>
                </a:cubicBezTo>
                <a:cubicBezTo>
                  <a:pt x="1412" y="34"/>
                  <a:pt x="1391" y="50"/>
                  <a:pt x="1391" y="79"/>
                </a:cubicBezTo>
                <a:cubicBezTo>
                  <a:pt x="1391" y="79"/>
                  <a:pt x="1391" y="79"/>
                  <a:pt x="1391" y="79"/>
                </a:cubicBezTo>
                <a:cubicBezTo>
                  <a:pt x="1391" y="108"/>
                  <a:pt x="1412" y="124"/>
                  <a:pt x="1434" y="124"/>
                </a:cubicBezTo>
                <a:cubicBezTo>
                  <a:pt x="1448" y="124"/>
                  <a:pt x="1457" y="118"/>
                  <a:pt x="1465" y="109"/>
                </a:cubicBezTo>
                <a:cubicBezTo>
                  <a:pt x="1465" y="113"/>
                  <a:pt x="1465" y="113"/>
                  <a:pt x="1465" y="113"/>
                </a:cubicBezTo>
                <a:cubicBezTo>
                  <a:pt x="1465" y="130"/>
                  <a:pt x="1457" y="139"/>
                  <a:pt x="1438" y="139"/>
                </a:cubicBezTo>
                <a:cubicBezTo>
                  <a:pt x="1425" y="139"/>
                  <a:pt x="1415" y="136"/>
                  <a:pt x="1405" y="131"/>
                </a:cubicBezTo>
                <a:cubicBezTo>
                  <a:pt x="1396" y="151"/>
                  <a:pt x="1396" y="151"/>
                  <a:pt x="1396" y="151"/>
                </a:cubicBezTo>
                <a:cubicBezTo>
                  <a:pt x="1408" y="158"/>
                  <a:pt x="1423" y="161"/>
                  <a:pt x="1439" y="161"/>
                </a:cubicBezTo>
                <a:cubicBezTo>
                  <a:pt x="1457" y="161"/>
                  <a:pt x="1471" y="157"/>
                  <a:pt x="1480" y="148"/>
                </a:cubicBezTo>
                <a:cubicBezTo>
                  <a:pt x="1488" y="140"/>
                  <a:pt x="1492" y="128"/>
                  <a:pt x="1492" y="110"/>
                </a:cubicBezTo>
                <a:cubicBezTo>
                  <a:pt x="1492" y="36"/>
                  <a:pt x="1492" y="36"/>
                  <a:pt x="1492" y="36"/>
                </a:cubicBezTo>
                <a:cubicBezTo>
                  <a:pt x="1465" y="36"/>
                  <a:pt x="1465" y="36"/>
                  <a:pt x="1465" y="36"/>
                </a:cubicBezTo>
                <a:lnTo>
                  <a:pt x="1465" y="48"/>
                </a:lnTo>
                <a:close/>
                <a:moveTo>
                  <a:pt x="1465" y="79"/>
                </a:moveTo>
                <a:cubicBezTo>
                  <a:pt x="1465" y="92"/>
                  <a:pt x="1455" y="102"/>
                  <a:pt x="1442" y="102"/>
                </a:cubicBezTo>
                <a:cubicBezTo>
                  <a:pt x="1429" y="102"/>
                  <a:pt x="1419" y="93"/>
                  <a:pt x="1419" y="79"/>
                </a:cubicBezTo>
                <a:cubicBezTo>
                  <a:pt x="1419" y="79"/>
                  <a:pt x="1419" y="79"/>
                  <a:pt x="1419" y="79"/>
                </a:cubicBezTo>
                <a:cubicBezTo>
                  <a:pt x="1419" y="66"/>
                  <a:pt x="1429" y="57"/>
                  <a:pt x="1442" y="57"/>
                </a:cubicBezTo>
                <a:cubicBezTo>
                  <a:pt x="1455" y="57"/>
                  <a:pt x="1465" y="66"/>
                  <a:pt x="1465" y="79"/>
                </a:cubicBezTo>
                <a:close/>
                <a:moveTo>
                  <a:pt x="1697" y="37"/>
                </a:moveTo>
                <a:cubicBezTo>
                  <a:pt x="1675" y="37"/>
                  <a:pt x="1675" y="37"/>
                  <a:pt x="1675" y="37"/>
                </a:cubicBezTo>
                <a:cubicBezTo>
                  <a:pt x="1675" y="33"/>
                  <a:pt x="1675" y="33"/>
                  <a:pt x="1675" y="33"/>
                </a:cubicBezTo>
                <a:cubicBezTo>
                  <a:pt x="1675" y="26"/>
                  <a:pt x="1678" y="23"/>
                  <a:pt x="1684" y="23"/>
                </a:cubicBezTo>
                <a:cubicBezTo>
                  <a:pt x="1689" y="23"/>
                  <a:pt x="1693" y="24"/>
                  <a:pt x="1697" y="25"/>
                </a:cubicBezTo>
                <a:cubicBezTo>
                  <a:pt x="1697" y="2"/>
                  <a:pt x="1697" y="2"/>
                  <a:pt x="1697" y="2"/>
                </a:cubicBezTo>
                <a:cubicBezTo>
                  <a:pt x="1692" y="1"/>
                  <a:pt x="1686" y="0"/>
                  <a:pt x="1677" y="0"/>
                </a:cubicBezTo>
                <a:cubicBezTo>
                  <a:pt x="1668" y="0"/>
                  <a:pt x="1660" y="2"/>
                  <a:pt x="1655" y="7"/>
                </a:cubicBezTo>
                <a:cubicBezTo>
                  <a:pt x="1650" y="12"/>
                  <a:pt x="1648" y="20"/>
                  <a:pt x="1648" y="31"/>
                </a:cubicBezTo>
                <a:cubicBezTo>
                  <a:pt x="1648" y="37"/>
                  <a:pt x="1648" y="37"/>
                  <a:pt x="1648" y="37"/>
                </a:cubicBezTo>
                <a:cubicBezTo>
                  <a:pt x="1636" y="37"/>
                  <a:pt x="1636" y="37"/>
                  <a:pt x="1636" y="37"/>
                </a:cubicBezTo>
                <a:cubicBezTo>
                  <a:pt x="1636" y="59"/>
                  <a:pt x="1636" y="59"/>
                  <a:pt x="1636" y="59"/>
                </a:cubicBezTo>
                <a:cubicBezTo>
                  <a:pt x="1648" y="59"/>
                  <a:pt x="1648" y="59"/>
                  <a:pt x="1648" y="59"/>
                </a:cubicBezTo>
                <a:cubicBezTo>
                  <a:pt x="1648" y="132"/>
                  <a:pt x="1648" y="132"/>
                  <a:pt x="1648" y="132"/>
                </a:cubicBezTo>
                <a:cubicBezTo>
                  <a:pt x="1675" y="132"/>
                  <a:pt x="1675" y="132"/>
                  <a:pt x="1675" y="132"/>
                </a:cubicBezTo>
                <a:cubicBezTo>
                  <a:pt x="1675" y="59"/>
                  <a:pt x="1675" y="59"/>
                  <a:pt x="1675" y="59"/>
                </a:cubicBezTo>
                <a:cubicBezTo>
                  <a:pt x="1697" y="59"/>
                  <a:pt x="1697" y="59"/>
                  <a:pt x="1697" y="59"/>
                </a:cubicBezTo>
                <a:lnTo>
                  <a:pt x="1697" y="37"/>
                </a:lnTo>
                <a:close/>
                <a:moveTo>
                  <a:pt x="1548" y="101"/>
                </a:moveTo>
                <a:cubicBezTo>
                  <a:pt x="1526" y="36"/>
                  <a:pt x="1526" y="36"/>
                  <a:pt x="1526" y="36"/>
                </a:cubicBezTo>
                <a:cubicBezTo>
                  <a:pt x="1497" y="36"/>
                  <a:pt x="1497" y="36"/>
                  <a:pt x="1497" y="36"/>
                </a:cubicBezTo>
                <a:cubicBezTo>
                  <a:pt x="1535" y="132"/>
                  <a:pt x="1535" y="132"/>
                  <a:pt x="1535" y="132"/>
                </a:cubicBezTo>
                <a:cubicBezTo>
                  <a:pt x="1532" y="137"/>
                  <a:pt x="1530" y="139"/>
                  <a:pt x="1525" y="139"/>
                </a:cubicBezTo>
                <a:cubicBezTo>
                  <a:pt x="1521" y="139"/>
                  <a:pt x="1517" y="137"/>
                  <a:pt x="1513" y="135"/>
                </a:cubicBezTo>
                <a:cubicBezTo>
                  <a:pt x="1504" y="155"/>
                  <a:pt x="1504" y="155"/>
                  <a:pt x="1504" y="155"/>
                </a:cubicBezTo>
                <a:cubicBezTo>
                  <a:pt x="1511" y="159"/>
                  <a:pt x="1519" y="161"/>
                  <a:pt x="1528" y="161"/>
                </a:cubicBezTo>
                <a:cubicBezTo>
                  <a:pt x="1545" y="161"/>
                  <a:pt x="1553" y="154"/>
                  <a:pt x="1560" y="134"/>
                </a:cubicBezTo>
                <a:cubicBezTo>
                  <a:pt x="1597" y="36"/>
                  <a:pt x="1597" y="36"/>
                  <a:pt x="1597" y="36"/>
                </a:cubicBezTo>
                <a:cubicBezTo>
                  <a:pt x="1569" y="36"/>
                  <a:pt x="1569" y="36"/>
                  <a:pt x="1569" y="36"/>
                </a:cubicBezTo>
                <a:lnTo>
                  <a:pt x="1548" y="101"/>
                </a:lnTo>
                <a:close/>
                <a:moveTo>
                  <a:pt x="1008" y="34"/>
                </a:moveTo>
                <a:cubicBezTo>
                  <a:pt x="994" y="34"/>
                  <a:pt x="986" y="41"/>
                  <a:pt x="980" y="49"/>
                </a:cubicBezTo>
                <a:cubicBezTo>
                  <a:pt x="980" y="1"/>
                  <a:pt x="980" y="1"/>
                  <a:pt x="980" y="1"/>
                </a:cubicBezTo>
                <a:cubicBezTo>
                  <a:pt x="952" y="1"/>
                  <a:pt x="952" y="1"/>
                  <a:pt x="952" y="1"/>
                </a:cubicBezTo>
                <a:cubicBezTo>
                  <a:pt x="952" y="132"/>
                  <a:pt x="952" y="132"/>
                  <a:pt x="952" y="132"/>
                </a:cubicBezTo>
                <a:cubicBezTo>
                  <a:pt x="980" y="132"/>
                  <a:pt x="980" y="132"/>
                  <a:pt x="980" y="132"/>
                </a:cubicBezTo>
                <a:cubicBezTo>
                  <a:pt x="980" y="78"/>
                  <a:pt x="980" y="78"/>
                  <a:pt x="980" y="78"/>
                </a:cubicBezTo>
                <a:cubicBezTo>
                  <a:pt x="980" y="65"/>
                  <a:pt x="986" y="59"/>
                  <a:pt x="997" y="59"/>
                </a:cubicBezTo>
                <a:cubicBezTo>
                  <a:pt x="1007" y="59"/>
                  <a:pt x="1013" y="65"/>
                  <a:pt x="1013" y="78"/>
                </a:cubicBezTo>
                <a:cubicBezTo>
                  <a:pt x="1013" y="132"/>
                  <a:pt x="1013" y="132"/>
                  <a:pt x="1013" y="132"/>
                </a:cubicBezTo>
                <a:cubicBezTo>
                  <a:pt x="1040" y="132"/>
                  <a:pt x="1040" y="132"/>
                  <a:pt x="1040" y="132"/>
                </a:cubicBezTo>
                <a:cubicBezTo>
                  <a:pt x="1040" y="70"/>
                  <a:pt x="1040" y="70"/>
                  <a:pt x="1040" y="70"/>
                </a:cubicBezTo>
                <a:cubicBezTo>
                  <a:pt x="1040" y="48"/>
                  <a:pt x="1028" y="34"/>
                  <a:pt x="1008" y="34"/>
                </a:cubicBezTo>
                <a:close/>
                <a:moveTo>
                  <a:pt x="1250" y="132"/>
                </a:moveTo>
                <a:cubicBezTo>
                  <a:pt x="1278" y="132"/>
                  <a:pt x="1278" y="132"/>
                  <a:pt x="1278" y="132"/>
                </a:cubicBezTo>
                <a:cubicBezTo>
                  <a:pt x="1278" y="1"/>
                  <a:pt x="1278" y="1"/>
                  <a:pt x="1278" y="1"/>
                </a:cubicBezTo>
                <a:cubicBezTo>
                  <a:pt x="1250" y="1"/>
                  <a:pt x="1250" y="1"/>
                  <a:pt x="1250" y="1"/>
                </a:cubicBezTo>
                <a:lnTo>
                  <a:pt x="1250" y="132"/>
                </a:lnTo>
                <a:close/>
                <a:moveTo>
                  <a:pt x="1103" y="34"/>
                </a:moveTo>
                <a:cubicBezTo>
                  <a:pt x="1089" y="34"/>
                  <a:pt x="1081" y="41"/>
                  <a:pt x="1075" y="49"/>
                </a:cubicBezTo>
                <a:cubicBezTo>
                  <a:pt x="1075" y="36"/>
                  <a:pt x="1075" y="36"/>
                  <a:pt x="1075" y="36"/>
                </a:cubicBezTo>
                <a:cubicBezTo>
                  <a:pt x="1047" y="36"/>
                  <a:pt x="1047" y="36"/>
                  <a:pt x="1047" y="36"/>
                </a:cubicBezTo>
                <a:cubicBezTo>
                  <a:pt x="1047" y="132"/>
                  <a:pt x="1047" y="132"/>
                  <a:pt x="1047" y="132"/>
                </a:cubicBezTo>
                <a:cubicBezTo>
                  <a:pt x="1075" y="132"/>
                  <a:pt x="1075" y="132"/>
                  <a:pt x="1075" y="132"/>
                </a:cubicBezTo>
                <a:cubicBezTo>
                  <a:pt x="1075" y="78"/>
                  <a:pt x="1075" y="78"/>
                  <a:pt x="1075" y="78"/>
                </a:cubicBezTo>
                <a:cubicBezTo>
                  <a:pt x="1075" y="65"/>
                  <a:pt x="1081" y="59"/>
                  <a:pt x="1092" y="59"/>
                </a:cubicBezTo>
                <a:cubicBezTo>
                  <a:pt x="1102" y="59"/>
                  <a:pt x="1108" y="65"/>
                  <a:pt x="1108" y="78"/>
                </a:cubicBezTo>
                <a:cubicBezTo>
                  <a:pt x="1108" y="132"/>
                  <a:pt x="1108" y="132"/>
                  <a:pt x="1108" y="132"/>
                </a:cubicBezTo>
                <a:cubicBezTo>
                  <a:pt x="1135" y="132"/>
                  <a:pt x="1135" y="132"/>
                  <a:pt x="1135" y="132"/>
                </a:cubicBezTo>
                <a:cubicBezTo>
                  <a:pt x="1135" y="70"/>
                  <a:pt x="1135" y="70"/>
                  <a:pt x="1135" y="70"/>
                </a:cubicBezTo>
                <a:cubicBezTo>
                  <a:pt x="1135" y="48"/>
                  <a:pt x="1123" y="34"/>
                  <a:pt x="1103" y="34"/>
                </a:cubicBezTo>
                <a:close/>
                <a:moveTo>
                  <a:pt x="910" y="111"/>
                </a:moveTo>
                <a:cubicBezTo>
                  <a:pt x="895" y="111"/>
                  <a:pt x="885" y="99"/>
                  <a:pt x="885" y="84"/>
                </a:cubicBezTo>
                <a:cubicBezTo>
                  <a:pt x="885" y="84"/>
                  <a:pt x="885" y="84"/>
                  <a:pt x="885" y="84"/>
                </a:cubicBezTo>
                <a:cubicBezTo>
                  <a:pt x="885" y="70"/>
                  <a:pt x="895" y="58"/>
                  <a:pt x="909" y="58"/>
                </a:cubicBezTo>
                <a:cubicBezTo>
                  <a:pt x="918" y="58"/>
                  <a:pt x="925" y="62"/>
                  <a:pt x="931" y="68"/>
                </a:cubicBezTo>
                <a:cubicBezTo>
                  <a:pt x="947" y="50"/>
                  <a:pt x="947" y="50"/>
                  <a:pt x="947" y="50"/>
                </a:cubicBezTo>
                <a:cubicBezTo>
                  <a:pt x="938" y="40"/>
                  <a:pt x="927" y="34"/>
                  <a:pt x="909" y="34"/>
                </a:cubicBezTo>
                <a:cubicBezTo>
                  <a:pt x="880" y="34"/>
                  <a:pt x="859" y="57"/>
                  <a:pt x="859" y="84"/>
                </a:cubicBezTo>
                <a:cubicBezTo>
                  <a:pt x="859" y="84"/>
                  <a:pt x="859" y="84"/>
                  <a:pt x="859" y="84"/>
                </a:cubicBezTo>
                <a:cubicBezTo>
                  <a:pt x="859" y="112"/>
                  <a:pt x="880" y="134"/>
                  <a:pt x="909" y="134"/>
                </a:cubicBezTo>
                <a:cubicBezTo>
                  <a:pt x="928" y="134"/>
                  <a:pt x="939" y="127"/>
                  <a:pt x="948" y="117"/>
                </a:cubicBezTo>
                <a:cubicBezTo>
                  <a:pt x="932" y="100"/>
                  <a:pt x="932" y="100"/>
                  <a:pt x="932" y="100"/>
                </a:cubicBezTo>
                <a:cubicBezTo>
                  <a:pt x="925" y="107"/>
                  <a:pt x="919" y="111"/>
                  <a:pt x="910" y="111"/>
                </a:cubicBezTo>
                <a:close/>
                <a:moveTo>
                  <a:pt x="1945" y="35"/>
                </a:moveTo>
                <a:cubicBezTo>
                  <a:pt x="1929" y="35"/>
                  <a:pt x="1918" y="38"/>
                  <a:pt x="1908" y="42"/>
                </a:cubicBezTo>
                <a:cubicBezTo>
                  <a:pt x="1915" y="63"/>
                  <a:pt x="1915" y="63"/>
                  <a:pt x="1915" y="63"/>
                </a:cubicBezTo>
                <a:cubicBezTo>
                  <a:pt x="1923" y="60"/>
                  <a:pt x="1931" y="58"/>
                  <a:pt x="1941" y="58"/>
                </a:cubicBezTo>
                <a:cubicBezTo>
                  <a:pt x="1955" y="58"/>
                  <a:pt x="1962" y="64"/>
                  <a:pt x="1962" y="76"/>
                </a:cubicBezTo>
                <a:cubicBezTo>
                  <a:pt x="1962" y="77"/>
                  <a:pt x="1962" y="77"/>
                  <a:pt x="1962" y="77"/>
                </a:cubicBezTo>
                <a:cubicBezTo>
                  <a:pt x="1955" y="75"/>
                  <a:pt x="1948" y="73"/>
                  <a:pt x="1938" y="73"/>
                </a:cubicBezTo>
                <a:cubicBezTo>
                  <a:pt x="1915" y="73"/>
                  <a:pt x="1899" y="83"/>
                  <a:pt x="1899" y="104"/>
                </a:cubicBezTo>
                <a:cubicBezTo>
                  <a:pt x="1899" y="104"/>
                  <a:pt x="1899" y="104"/>
                  <a:pt x="1899" y="104"/>
                </a:cubicBezTo>
                <a:cubicBezTo>
                  <a:pt x="1899" y="123"/>
                  <a:pt x="1914" y="134"/>
                  <a:pt x="1932" y="134"/>
                </a:cubicBezTo>
                <a:cubicBezTo>
                  <a:pt x="1946" y="134"/>
                  <a:pt x="1955" y="129"/>
                  <a:pt x="1962" y="122"/>
                </a:cubicBezTo>
                <a:cubicBezTo>
                  <a:pt x="1962" y="132"/>
                  <a:pt x="1962" y="132"/>
                  <a:pt x="1962" y="132"/>
                </a:cubicBezTo>
                <a:cubicBezTo>
                  <a:pt x="1988" y="132"/>
                  <a:pt x="1988" y="132"/>
                  <a:pt x="1988" y="132"/>
                </a:cubicBezTo>
                <a:cubicBezTo>
                  <a:pt x="1988" y="76"/>
                  <a:pt x="1988" y="76"/>
                  <a:pt x="1988" y="76"/>
                </a:cubicBezTo>
                <a:cubicBezTo>
                  <a:pt x="1988" y="63"/>
                  <a:pt x="1985" y="53"/>
                  <a:pt x="1978" y="46"/>
                </a:cubicBezTo>
                <a:cubicBezTo>
                  <a:pt x="1971" y="39"/>
                  <a:pt x="1960" y="35"/>
                  <a:pt x="1945" y="35"/>
                </a:cubicBezTo>
                <a:close/>
                <a:moveTo>
                  <a:pt x="1962" y="98"/>
                </a:moveTo>
                <a:cubicBezTo>
                  <a:pt x="1962" y="108"/>
                  <a:pt x="1953" y="115"/>
                  <a:pt x="1941" y="115"/>
                </a:cubicBezTo>
                <a:cubicBezTo>
                  <a:pt x="1932" y="115"/>
                  <a:pt x="1926" y="111"/>
                  <a:pt x="1926" y="103"/>
                </a:cubicBezTo>
                <a:cubicBezTo>
                  <a:pt x="1926" y="103"/>
                  <a:pt x="1926" y="103"/>
                  <a:pt x="1926" y="103"/>
                </a:cubicBezTo>
                <a:cubicBezTo>
                  <a:pt x="1926" y="94"/>
                  <a:pt x="1933" y="90"/>
                  <a:pt x="1945" y="90"/>
                </a:cubicBezTo>
                <a:cubicBezTo>
                  <a:pt x="1951" y="90"/>
                  <a:pt x="1957" y="91"/>
                  <a:pt x="1962" y="93"/>
                </a:cubicBezTo>
                <a:lnTo>
                  <a:pt x="1962" y="98"/>
                </a:lnTo>
                <a:close/>
                <a:moveTo>
                  <a:pt x="1193" y="34"/>
                </a:moveTo>
                <a:cubicBezTo>
                  <a:pt x="1163" y="34"/>
                  <a:pt x="1141" y="56"/>
                  <a:pt x="1141" y="84"/>
                </a:cubicBezTo>
                <a:cubicBezTo>
                  <a:pt x="1141" y="84"/>
                  <a:pt x="1141" y="84"/>
                  <a:pt x="1141" y="84"/>
                </a:cubicBezTo>
                <a:cubicBezTo>
                  <a:pt x="1141" y="112"/>
                  <a:pt x="1163" y="134"/>
                  <a:pt x="1193" y="134"/>
                </a:cubicBezTo>
                <a:cubicBezTo>
                  <a:pt x="1223" y="134"/>
                  <a:pt x="1245" y="112"/>
                  <a:pt x="1245" y="84"/>
                </a:cubicBezTo>
                <a:cubicBezTo>
                  <a:pt x="1245" y="84"/>
                  <a:pt x="1245" y="84"/>
                  <a:pt x="1245" y="84"/>
                </a:cubicBezTo>
                <a:cubicBezTo>
                  <a:pt x="1245" y="56"/>
                  <a:pt x="1223" y="34"/>
                  <a:pt x="1193" y="34"/>
                </a:cubicBezTo>
                <a:close/>
                <a:moveTo>
                  <a:pt x="1218" y="84"/>
                </a:moveTo>
                <a:cubicBezTo>
                  <a:pt x="1218" y="99"/>
                  <a:pt x="1209" y="111"/>
                  <a:pt x="1193" y="111"/>
                </a:cubicBezTo>
                <a:cubicBezTo>
                  <a:pt x="1178" y="111"/>
                  <a:pt x="1168" y="98"/>
                  <a:pt x="1168" y="84"/>
                </a:cubicBezTo>
                <a:cubicBezTo>
                  <a:pt x="1168" y="84"/>
                  <a:pt x="1168" y="84"/>
                  <a:pt x="1168" y="84"/>
                </a:cubicBezTo>
                <a:cubicBezTo>
                  <a:pt x="1168" y="70"/>
                  <a:pt x="1177" y="58"/>
                  <a:pt x="1193" y="58"/>
                </a:cubicBezTo>
                <a:cubicBezTo>
                  <a:pt x="1208" y="58"/>
                  <a:pt x="1218" y="70"/>
                  <a:pt x="1218" y="84"/>
                </a:cubicBezTo>
                <a:close/>
              </a:path>
            </a:pathLst>
          </a:custGeom>
          <a:gradFill flip="none" rotWithShape="1">
            <a:gsLst>
              <a:gs pos="0">
                <a:srgbClr val="7C55A3"/>
              </a:gs>
              <a:gs pos="33000">
                <a:srgbClr val="4C8AC8"/>
              </a:gs>
              <a:gs pos="67000">
                <a:srgbClr val="47B98E"/>
              </a:gs>
              <a:gs pos="100000">
                <a:srgbClr val="64B951"/>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4988760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_Black">
    <p:bg>
      <p:bgPr>
        <a:solidFill>
          <a:schemeClr val="tx1"/>
        </a:solidFill>
        <a:effectLst/>
      </p:bgPr>
    </p:bg>
    <p:spTree>
      <p:nvGrpSpPr>
        <p:cNvPr id="1" name=""/>
        <p:cNvGrpSpPr/>
        <p:nvPr/>
      </p:nvGrpSpPr>
      <p:grpSpPr>
        <a:xfrm>
          <a:off x="0" y="0"/>
          <a:ext cx="0" cy="0"/>
          <a:chOff x="0" y="0"/>
          <a:chExt cx="0" cy="0"/>
        </a:xfrm>
      </p:grpSpPr>
      <p:sp>
        <p:nvSpPr>
          <p:cNvPr id="21" name="Title 28"/>
          <p:cNvSpPr>
            <a:spLocks noGrp="1"/>
          </p:cNvSpPr>
          <p:nvPr>
            <p:ph type="title" hasCustomPrompt="1"/>
          </p:nvPr>
        </p:nvSpPr>
        <p:spPr bwMode="gray">
          <a:xfrm>
            <a:off x="548640" y="402336"/>
            <a:ext cx="11073384"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bg1"/>
                </a:solidFill>
                <a:latin typeface="Arial" pitchFamily="34" charset="0"/>
                <a:ea typeface="+mn-ea"/>
                <a:cs typeface="Arial" pitchFamily="34" charset="0"/>
              </a:defRPr>
            </a:lvl1pPr>
          </a:lstStyle>
          <a:p>
            <a:r>
              <a:rPr lang="en-US"/>
              <a:t>Click to edit master title</a:t>
            </a:r>
          </a:p>
        </p:txBody>
      </p:sp>
      <p:sp>
        <p:nvSpPr>
          <p:cNvPr id="10"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5" name="TextBox 4"/>
          <p:cNvSpPr txBox="1"/>
          <p:nvPr userDrawn="1"/>
        </p:nvSpPr>
        <p:spPr>
          <a:xfrm>
            <a:off x="1396214" y="6473952"/>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2022 Lenovo Internal. All rights reserved.</a:t>
            </a:r>
          </a:p>
        </p:txBody>
      </p:sp>
      <p:grpSp>
        <p:nvGrpSpPr>
          <p:cNvPr id="6" name="Group 5"/>
          <p:cNvGrpSpPr/>
          <p:nvPr userDrawn="1"/>
        </p:nvGrpSpPr>
        <p:grpSpPr>
          <a:xfrm>
            <a:off x="554338" y="6421482"/>
            <a:ext cx="734356" cy="245008"/>
            <a:chOff x="547688" y="952500"/>
            <a:chExt cx="12190413" cy="4067175"/>
          </a:xfrm>
        </p:grpSpPr>
        <p:sp>
          <p:nvSpPr>
            <p:cNvPr id="7" name="Rectangle 6"/>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 name="Freeform 7"/>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 name="Freeform 8"/>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 name="Freeform 10"/>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 name="Freeform 11"/>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 name="Freeform 10"/>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4" name="Freeform 11"/>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229032212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Subtitle Only">
    <p:bg>
      <p:bgPr>
        <a:solidFill>
          <a:schemeClr val="bg1"/>
        </a:solidFill>
        <a:effectLst/>
      </p:bgPr>
    </p:bg>
    <p:spTree>
      <p:nvGrpSpPr>
        <p:cNvPr id="1" name=""/>
        <p:cNvGrpSpPr/>
        <p:nvPr/>
      </p:nvGrpSpPr>
      <p:grpSpPr>
        <a:xfrm>
          <a:off x="0" y="0"/>
          <a:ext cx="0" cy="0"/>
          <a:chOff x="0" y="0"/>
          <a:chExt cx="0" cy="0"/>
        </a:xfrm>
      </p:grpSpPr>
      <p:sp>
        <p:nvSpPr>
          <p:cNvPr id="23" name="Text Placeholder 2"/>
          <p:cNvSpPr>
            <a:spLocks noGrp="1"/>
          </p:cNvSpPr>
          <p:nvPr>
            <p:ph type="body" idx="10" hasCustomPrompt="1"/>
          </p:nvPr>
        </p:nvSpPr>
        <p:spPr bwMode="gray">
          <a:xfrm>
            <a:off x="557784" y="896112"/>
            <a:ext cx="11073384" cy="292608"/>
          </a:xfrm>
          <a:prstGeom prst="rect">
            <a:avLst/>
          </a:prstGeom>
        </p:spPr>
        <p:txBody>
          <a:bodyPr lIns="0" tIns="0" rIns="0" bIns="0" anchor="ctr" anchorCtr="0">
            <a:noAutofit/>
          </a:bodyPr>
          <a:lstStyle>
            <a:lvl1pPr marL="0" indent="0">
              <a:lnSpc>
                <a:spcPts val="2200"/>
              </a:lnSpc>
              <a:spcBef>
                <a:spcPts val="0"/>
              </a:spcBef>
              <a:buNone/>
              <a:defRPr sz="2200" b="0">
                <a:solidFill>
                  <a:schemeClr val="tx1"/>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1" name="Title 28"/>
          <p:cNvSpPr>
            <a:spLocks noGrp="1"/>
          </p:cNvSpPr>
          <p:nvPr>
            <p:ph type="title" hasCustomPrompt="1"/>
          </p:nvPr>
        </p:nvSpPr>
        <p:spPr bwMode="gray">
          <a:xfrm>
            <a:off x="548640" y="402336"/>
            <a:ext cx="11073384" cy="356789"/>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r>
              <a:rPr lang="en-US"/>
              <a:t>Click to edit master title</a:t>
            </a:r>
          </a:p>
        </p:txBody>
      </p:sp>
      <p:sp>
        <p:nvSpPr>
          <p:cNvPr id="16"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763348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ith Subtitle Only_Black">
    <p:bg>
      <p:bgPr>
        <a:solidFill>
          <a:schemeClr val="tx1"/>
        </a:solidFill>
        <a:effectLst/>
      </p:bgPr>
    </p:bg>
    <p:spTree>
      <p:nvGrpSpPr>
        <p:cNvPr id="1" name=""/>
        <p:cNvGrpSpPr/>
        <p:nvPr/>
      </p:nvGrpSpPr>
      <p:grpSpPr>
        <a:xfrm>
          <a:off x="0" y="0"/>
          <a:ext cx="0" cy="0"/>
          <a:chOff x="0" y="0"/>
          <a:chExt cx="0" cy="0"/>
        </a:xfrm>
      </p:grpSpPr>
      <p:sp>
        <p:nvSpPr>
          <p:cNvPr id="23" name="Text Placeholder 2"/>
          <p:cNvSpPr>
            <a:spLocks noGrp="1"/>
          </p:cNvSpPr>
          <p:nvPr>
            <p:ph type="body" idx="10" hasCustomPrompt="1"/>
          </p:nvPr>
        </p:nvSpPr>
        <p:spPr bwMode="gray">
          <a:xfrm>
            <a:off x="557784" y="896112"/>
            <a:ext cx="11073384" cy="292608"/>
          </a:xfrm>
          <a:prstGeom prst="rect">
            <a:avLst/>
          </a:prstGeom>
        </p:spPr>
        <p:txBody>
          <a:bodyPr lIns="0" tIns="0" rIns="0" bIns="0" anchor="t" anchorCtr="0">
            <a:noAutofit/>
          </a:bodyPr>
          <a:lstStyle>
            <a:lvl1pPr marL="0" indent="0">
              <a:lnSpc>
                <a:spcPts val="2200"/>
              </a:lnSpc>
              <a:spcBef>
                <a:spcPts val="0"/>
              </a:spcBef>
              <a:buNone/>
              <a:defRPr sz="2000" b="0">
                <a:solidFill>
                  <a:schemeClr val="bg1"/>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1" name="Title 28"/>
          <p:cNvSpPr>
            <a:spLocks noGrp="1"/>
          </p:cNvSpPr>
          <p:nvPr>
            <p:ph type="title" hasCustomPrompt="1"/>
          </p:nvPr>
        </p:nvSpPr>
        <p:spPr bwMode="gray">
          <a:xfrm>
            <a:off x="548640" y="402336"/>
            <a:ext cx="11073384" cy="399921"/>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bg1"/>
                </a:solidFill>
                <a:latin typeface="Arial" pitchFamily="34" charset="0"/>
                <a:ea typeface="+mn-ea"/>
                <a:cs typeface="Arial" pitchFamily="34" charset="0"/>
              </a:defRPr>
            </a:lvl1pPr>
          </a:lstStyle>
          <a:p>
            <a:r>
              <a:rPr lang="en-US"/>
              <a:t>Click to edit master title</a:t>
            </a:r>
          </a:p>
        </p:txBody>
      </p:sp>
      <p:sp>
        <p:nvSpPr>
          <p:cNvPr id="12"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7" name="TextBox 6"/>
          <p:cNvSpPr txBox="1"/>
          <p:nvPr userDrawn="1"/>
        </p:nvSpPr>
        <p:spPr>
          <a:xfrm>
            <a:off x="1396214" y="6473952"/>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2022 Lenovo Internal. All rights reserved.</a:t>
            </a:r>
          </a:p>
        </p:txBody>
      </p:sp>
      <p:grpSp>
        <p:nvGrpSpPr>
          <p:cNvPr id="8" name="Group 7"/>
          <p:cNvGrpSpPr/>
          <p:nvPr userDrawn="1"/>
        </p:nvGrpSpPr>
        <p:grpSpPr>
          <a:xfrm>
            <a:off x="554338" y="6421482"/>
            <a:ext cx="734356" cy="245008"/>
            <a:chOff x="547688" y="952500"/>
            <a:chExt cx="12190413" cy="4067175"/>
          </a:xfrm>
        </p:grpSpPr>
        <p:sp>
          <p:nvSpPr>
            <p:cNvPr id="9" name="Rectangle 8"/>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 name="Freeform 9"/>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 name="Freeform 12"/>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4" name="Freeform 13"/>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5" name="Freeform 14"/>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Freeform 10"/>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7" name="Freeform 11"/>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124226057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28"/>
          <p:cNvSpPr>
            <a:spLocks noGrp="1"/>
          </p:cNvSpPr>
          <p:nvPr>
            <p:ph type="title" hasCustomPrompt="1"/>
          </p:nvPr>
        </p:nvSpPr>
        <p:spPr bwMode="gray">
          <a:xfrm>
            <a:off x="548640" y="403624"/>
            <a:ext cx="11073384"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r>
              <a:rPr lang="en-US"/>
              <a:t>Click to edit master title</a:t>
            </a:r>
          </a:p>
        </p:txBody>
      </p:sp>
      <p:sp>
        <p:nvSpPr>
          <p:cNvPr id="22" name="Content Placeholder 2"/>
          <p:cNvSpPr>
            <a:spLocks noGrp="1"/>
          </p:cNvSpPr>
          <p:nvPr>
            <p:ph sz="half" idx="1"/>
          </p:nvPr>
        </p:nvSpPr>
        <p:spPr bwMode="gray">
          <a:xfrm>
            <a:off x="548640" y="1308880"/>
            <a:ext cx="11073384" cy="4906726"/>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2" name="TextBox 1">
            <a:extLst>
              <a:ext uri="{FF2B5EF4-FFF2-40B4-BE49-F238E27FC236}">
                <a16:creationId xmlns:a16="http://schemas.microsoft.com/office/drawing/2014/main" id="{1EAE15BF-8C80-19DB-B73E-632C2BCB8843}"/>
              </a:ext>
            </a:extLst>
          </p:cNvPr>
          <p:cNvSpPr txBox="1"/>
          <p:nvPr userDrawn="1"/>
        </p:nvSpPr>
        <p:spPr>
          <a:xfrm>
            <a:off x="505098" y="6408140"/>
            <a:ext cx="7703457" cy="430887"/>
          </a:xfrm>
          <a:prstGeom prst="rect">
            <a:avLst/>
          </a:prstGeom>
          <a:solidFill>
            <a:schemeClr val="bg1"/>
          </a:solidFill>
        </p:spPr>
        <p:txBody>
          <a:bodyPr wrap="square">
            <a:spAutoFit/>
          </a:bodyPr>
          <a:lstStyle/>
          <a:p>
            <a:r>
              <a:rPr lang="en-US" sz="1100" kern="1200" dirty="0">
                <a:solidFill>
                  <a:schemeClr val="tx1"/>
                </a:solidFill>
                <a:latin typeface="Arial" pitchFamily="34" charset="0"/>
                <a:ea typeface="+mn-ea"/>
                <a:cs typeface="Arial" pitchFamily="34" charset="0"/>
              </a:rPr>
              <a:t>2022 Lenovo and VMware. All rights reserved.</a:t>
            </a:r>
          </a:p>
          <a:p>
            <a:endParaRPr lang="en-US" sz="1100" kern="1200" dirty="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401141638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_Black">
    <p:bg>
      <p:bgPr>
        <a:solidFill>
          <a:schemeClr val="tx1"/>
        </a:solidFill>
        <a:effectLst/>
      </p:bgPr>
    </p:bg>
    <p:spTree>
      <p:nvGrpSpPr>
        <p:cNvPr id="1" name=""/>
        <p:cNvGrpSpPr/>
        <p:nvPr/>
      </p:nvGrpSpPr>
      <p:grpSpPr>
        <a:xfrm>
          <a:off x="0" y="0"/>
          <a:ext cx="0" cy="0"/>
          <a:chOff x="0" y="0"/>
          <a:chExt cx="0" cy="0"/>
        </a:xfrm>
      </p:grpSpPr>
      <p:sp>
        <p:nvSpPr>
          <p:cNvPr id="10" name="Title 28"/>
          <p:cNvSpPr>
            <a:spLocks noGrp="1"/>
          </p:cNvSpPr>
          <p:nvPr>
            <p:ph type="title" hasCustomPrompt="1"/>
          </p:nvPr>
        </p:nvSpPr>
        <p:spPr bwMode="gray">
          <a:xfrm>
            <a:off x="548640" y="402336"/>
            <a:ext cx="11073384"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bg1"/>
                </a:solidFill>
                <a:latin typeface="Arial" pitchFamily="34" charset="0"/>
                <a:ea typeface="+mn-ea"/>
                <a:cs typeface="Arial" pitchFamily="34" charset="0"/>
              </a:defRPr>
            </a:lvl1pPr>
          </a:lstStyle>
          <a:p>
            <a:r>
              <a:rPr lang="en-US"/>
              <a:t>Click to edit master title</a:t>
            </a:r>
          </a:p>
        </p:txBody>
      </p:sp>
      <p:sp>
        <p:nvSpPr>
          <p:cNvPr id="22" name="Content Placeholder 2"/>
          <p:cNvSpPr>
            <a:spLocks noGrp="1"/>
          </p:cNvSpPr>
          <p:nvPr>
            <p:ph sz="half" idx="1"/>
          </p:nvPr>
        </p:nvSpPr>
        <p:spPr bwMode="gray">
          <a:xfrm>
            <a:off x="548640" y="1307593"/>
            <a:ext cx="11073384" cy="4919588"/>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bg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bg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6" name="TextBox 5"/>
          <p:cNvSpPr txBox="1"/>
          <p:nvPr userDrawn="1"/>
        </p:nvSpPr>
        <p:spPr>
          <a:xfrm>
            <a:off x="1396214" y="6473952"/>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2022 Lenovo Internal. All rights reserved.</a:t>
            </a:r>
          </a:p>
        </p:txBody>
      </p:sp>
      <p:grpSp>
        <p:nvGrpSpPr>
          <p:cNvPr id="7" name="Group 6"/>
          <p:cNvGrpSpPr/>
          <p:nvPr userDrawn="1"/>
        </p:nvGrpSpPr>
        <p:grpSpPr>
          <a:xfrm>
            <a:off x="554338" y="6421482"/>
            <a:ext cx="734356" cy="245008"/>
            <a:chOff x="547688" y="952500"/>
            <a:chExt cx="12190413" cy="4067175"/>
          </a:xfrm>
        </p:grpSpPr>
        <p:sp>
          <p:nvSpPr>
            <p:cNvPr id="8" name="Rectangle 7"/>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 name="Freeform 8"/>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 name="Freeform 11"/>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 name="Freeform 12"/>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4" name="Freeform 13"/>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5" name="Freeform 10"/>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Freeform 11"/>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137097577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Subtitle Content">
    <p:bg>
      <p:bgPr>
        <a:solidFill>
          <a:schemeClr val="bg1"/>
        </a:solidFill>
        <a:effectLst/>
      </p:bgPr>
    </p:bg>
    <p:spTree>
      <p:nvGrpSpPr>
        <p:cNvPr id="1" name=""/>
        <p:cNvGrpSpPr/>
        <p:nvPr/>
      </p:nvGrpSpPr>
      <p:grpSpPr>
        <a:xfrm>
          <a:off x="0" y="0"/>
          <a:ext cx="0" cy="0"/>
          <a:chOff x="0" y="0"/>
          <a:chExt cx="0" cy="0"/>
        </a:xfrm>
      </p:grpSpPr>
      <p:sp>
        <p:nvSpPr>
          <p:cNvPr id="22" name="Content Placeholder 2"/>
          <p:cNvSpPr>
            <a:spLocks noGrp="1"/>
          </p:cNvSpPr>
          <p:nvPr>
            <p:ph sz="half" idx="1"/>
          </p:nvPr>
        </p:nvSpPr>
        <p:spPr bwMode="gray">
          <a:xfrm>
            <a:off x="548640" y="1575767"/>
            <a:ext cx="11073384" cy="4651413"/>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p:cNvSpPr>
            <a:spLocks noGrp="1"/>
          </p:cNvSpPr>
          <p:nvPr>
            <p:ph type="body" idx="10"/>
          </p:nvPr>
        </p:nvSpPr>
        <p:spPr bwMode="gray">
          <a:xfrm>
            <a:off x="557784" y="899112"/>
            <a:ext cx="11073384" cy="292608"/>
          </a:xfrm>
          <a:prstGeom prst="rect">
            <a:avLst/>
          </a:prstGeom>
        </p:spPr>
        <p:txBody>
          <a:bodyPr lIns="0" tIns="0" rIns="0" bIns="0" anchor="ctr" anchorCtr="0">
            <a:noAutofit/>
          </a:bodyPr>
          <a:lstStyle>
            <a:lvl1pPr marL="0" indent="0">
              <a:lnSpc>
                <a:spcPts val="2200"/>
              </a:lnSpc>
              <a:spcBef>
                <a:spcPts val="0"/>
              </a:spcBef>
              <a:buNone/>
              <a:defRPr sz="2200" b="0">
                <a:solidFill>
                  <a:schemeClr val="tx1"/>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1" name="Title 28"/>
          <p:cNvSpPr>
            <a:spLocks noGrp="1"/>
          </p:cNvSpPr>
          <p:nvPr>
            <p:ph type="title" hasCustomPrompt="1"/>
          </p:nvPr>
        </p:nvSpPr>
        <p:spPr bwMode="gray">
          <a:xfrm>
            <a:off x="548640" y="402336"/>
            <a:ext cx="11073384" cy="369451"/>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r>
              <a:rPr lang="en-US"/>
              <a:t>Click to edit master title</a:t>
            </a:r>
          </a:p>
        </p:txBody>
      </p:sp>
      <p:sp>
        <p:nvSpPr>
          <p:cNvPr id="16"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2" name="TextBox 1">
            <a:extLst>
              <a:ext uri="{FF2B5EF4-FFF2-40B4-BE49-F238E27FC236}">
                <a16:creationId xmlns:a16="http://schemas.microsoft.com/office/drawing/2014/main" id="{8FD83F1B-2D15-D223-2786-029166186708}"/>
              </a:ext>
            </a:extLst>
          </p:cNvPr>
          <p:cNvSpPr txBox="1"/>
          <p:nvPr userDrawn="1"/>
        </p:nvSpPr>
        <p:spPr>
          <a:xfrm>
            <a:off x="505098" y="6408140"/>
            <a:ext cx="7703457" cy="430887"/>
          </a:xfrm>
          <a:prstGeom prst="rect">
            <a:avLst/>
          </a:prstGeom>
          <a:solidFill>
            <a:schemeClr val="bg1"/>
          </a:solidFill>
        </p:spPr>
        <p:txBody>
          <a:bodyPr wrap="square">
            <a:spAutoFit/>
          </a:bodyPr>
          <a:lstStyle/>
          <a:p>
            <a:r>
              <a:rPr lang="en-US" sz="1100" kern="1200" dirty="0">
                <a:solidFill>
                  <a:schemeClr val="tx1"/>
                </a:solidFill>
                <a:latin typeface="Arial" pitchFamily="34" charset="0"/>
                <a:ea typeface="+mn-ea"/>
                <a:cs typeface="Arial" pitchFamily="34" charset="0"/>
              </a:rPr>
              <a:t>2022 Lenovo and VMware. All rights reserved.</a:t>
            </a:r>
          </a:p>
          <a:p>
            <a:endParaRPr lang="en-US" sz="1100" kern="1200" dirty="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58147933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with Subtitle Content_Black">
    <p:bg>
      <p:bgPr>
        <a:solidFill>
          <a:schemeClr val="tx1"/>
        </a:solidFill>
        <a:effectLst/>
      </p:bgPr>
    </p:bg>
    <p:spTree>
      <p:nvGrpSpPr>
        <p:cNvPr id="1" name=""/>
        <p:cNvGrpSpPr/>
        <p:nvPr/>
      </p:nvGrpSpPr>
      <p:grpSpPr>
        <a:xfrm>
          <a:off x="0" y="0"/>
          <a:ext cx="0" cy="0"/>
          <a:chOff x="0" y="0"/>
          <a:chExt cx="0" cy="0"/>
        </a:xfrm>
      </p:grpSpPr>
      <p:sp>
        <p:nvSpPr>
          <p:cNvPr id="22" name="Content Placeholder 2"/>
          <p:cNvSpPr>
            <a:spLocks noGrp="1"/>
          </p:cNvSpPr>
          <p:nvPr>
            <p:ph sz="half" idx="1"/>
          </p:nvPr>
        </p:nvSpPr>
        <p:spPr bwMode="gray">
          <a:xfrm>
            <a:off x="548640" y="1572767"/>
            <a:ext cx="11073384" cy="4654413"/>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bg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bg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p:cNvSpPr>
            <a:spLocks noGrp="1"/>
          </p:cNvSpPr>
          <p:nvPr>
            <p:ph type="body" idx="10" hasCustomPrompt="1"/>
          </p:nvPr>
        </p:nvSpPr>
        <p:spPr bwMode="gray">
          <a:xfrm>
            <a:off x="557784" y="896112"/>
            <a:ext cx="11073384" cy="292608"/>
          </a:xfrm>
          <a:prstGeom prst="rect">
            <a:avLst/>
          </a:prstGeom>
        </p:spPr>
        <p:txBody>
          <a:bodyPr lIns="0" tIns="0" rIns="0" bIns="0" anchor="t" anchorCtr="0">
            <a:noAutofit/>
          </a:bodyPr>
          <a:lstStyle>
            <a:lvl1pPr marL="0" indent="0">
              <a:lnSpc>
                <a:spcPts val="2200"/>
              </a:lnSpc>
              <a:spcBef>
                <a:spcPts val="0"/>
              </a:spcBef>
              <a:buNone/>
              <a:defRPr sz="2000" b="0">
                <a:solidFill>
                  <a:schemeClr val="bg1"/>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1" name="Title 28"/>
          <p:cNvSpPr>
            <a:spLocks noGrp="1"/>
          </p:cNvSpPr>
          <p:nvPr>
            <p:ph type="title" hasCustomPrompt="1"/>
          </p:nvPr>
        </p:nvSpPr>
        <p:spPr bwMode="gray">
          <a:xfrm>
            <a:off x="548640" y="402336"/>
            <a:ext cx="11073384" cy="392616"/>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bg1"/>
                </a:solidFill>
                <a:latin typeface="Arial" pitchFamily="34" charset="0"/>
                <a:ea typeface="+mn-ea"/>
                <a:cs typeface="Arial" pitchFamily="34" charset="0"/>
              </a:defRPr>
            </a:lvl1pPr>
          </a:lstStyle>
          <a:p>
            <a:r>
              <a:rPr lang="en-US"/>
              <a:t>Click to edit master title</a:t>
            </a:r>
          </a:p>
        </p:txBody>
      </p:sp>
      <p:sp>
        <p:nvSpPr>
          <p:cNvPr id="12"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7" name="TextBox 6"/>
          <p:cNvSpPr txBox="1"/>
          <p:nvPr userDrawn="1"/>
        </p:nvSpPr>
        <p:spPr>
          <a:xfrm>
            <a:off x="1396214" y="6473952"/>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2022 Lenovo Internal. All rights reserved.</a:t>
            </a:r>
          </a:p>
        </p:txBody>
      </p:sp>
      <p:grpSp>
        <p:nvGrpSpPr>
          <p:cNvPr id="8" name="Group 7"/>
          <p:cNvGrpSpPr/>
          <p:nvPr userDrawn="1"/>
        </p:nvGrpSpPr>
        <p:grpSpPr>
          <a:xfrm>
            <a:off x="554338" y="6421482"/>
            <a:ext cx="734356" cy="245008"/>
            <a:chOff x="547688" y="952500"/>
            <a:chExt cx="12190413" cy="4067175"/>
          </a:xfrm>
        </p:grpSpPr>
        <p:sp>
          <p:nvSpPr>
            <p:cNvPr id="9" name="Rectangle 8"/>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 name="Freeform 9"/>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 name="Freeform 12"/>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4" name="Freeform 13"/>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5" name="Freeform 14"/>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Freeform 10"/>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7" name="Freeform 11"/>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416594537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Slide">
    <p:bg>
      <p:bgPr>
        <a:solidFill>
          <a:schemeClr val="bg1"/>
        </a:solidFill>
        <a:effectLst/>
      </p:bgPr>
    </p:bg>
    <p:spTree>
      <p:nvGrpSpPr>
        <p:cNvPr id="1" name=""/>
        <p:cNvGrpSpPr/>
        <p:nvPr/>
      </p:nvGrpSpPr>
      <p:grpSpPr>
        <a:xfrm>
          <a:off x="0" y="0"/>
          <a:ext cx="0" cy="0"/>
          <a:chOff x="0" y="0"/>
          <a:chExt cx="0" cy="0"/>
        </a:xfrm>
      </p:grpSpPr>
      <p:sp>
        <p:nvSpPr>
          <p:cNvPr id="11" name="Title 28"/>
          <p:cNvSpPr>
            <a:spLocks noGrp="1"/>
          </p:cNvSpPr>
          <p:nvPr>
            <p:ph type="title" hasCustomPrompt="1"/>
          </p:nvPr>
        </p:nvSpPr>
        <p:spPr bwMode="gray">
          <a:xfrm>
            <a:off x="548640" y="402336"/>
            <a:ext cx="11073384"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r>
              <a:rPr lang="en-US"/>
              <a:t>Click to edit master title</a:t>
            </a:r>
          </a:p>
        </p:txBody>
      </p:sp>
      <p:sp>
        <p:nvSpPr>
          <p:cNvPr id="16" name="Content Placeholder 2"/>
          <p:cNvSpPr>
            <a:spLocks noGrp="1"/>
          </p:cNvSpPr>
          <p:nvPr>
            <p:ph sz="half" idx="1"/>
          </p:nvPr>
        </p:nvSpPr>
        <p:spPr bwMode="gray">
          <a:xfrm>
            <a:off x="548640" y="1307592"/>
            <a:ext cx="5378958" cy="491958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half" idx="14"/>
          </p:nvPr>
        </p:nvSpPr>
        <p:spPr bwMode="gray">
          <a:xfrm>
            <a:off x="6243066" y="1307592"/>
            <a:ext cx="5378958" cy="491958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2" name="TextBox 1">
            <a:extLst>
              <a:ext uri="{FF2B5EF4-FFF2-40B4-BE49-F238E27FC236}">
                <a16:creationId xmlns:a16="http://schemas.microsoft.com/office/drawing/2014/main" id="{4BB3EE84-6F36-FEDB-1061-FA241775CC7C}"/>
              </a:ext>
            </a:extLst>
          </p:cNvPr>
          <p:cNvSpPr txBox="1"/>
          <p:nvPr userDrawn="1"/>
        </p:nvSpPr>
        <p:spPr>
          <a:xfrm>
            <a:off x="505098" y="6408140"/>
            <a:ext cx="7703457" cy="430887"/>
          </a:xfrm>
          <a:prstGeom prst="rect">
            <a:avLst/>
          </a:prstGeom>
          <a:solidFill>
            <a:schemeClr val="bg1"/>
          </a:solidFill>
        </p:spPr>
        <p:txBody>
          <a:bodyPr wrap="square">
            <a:spAutoFit/>
          </a:bodyPr>
          <a:lstStyle/>
          <a:p>
            <a:r>
              <a:rPr lang="en-US" sz="1100" kern="1200" dirty="0">
                <a:solidFill>
                  <a:schemeClr val="tx1"/>
                </a:solidFill>
                <a:latin typeface="Arial" pitchFamily="34" charset="0"/>
                <a:ea typeface="+mn-ea"/>
                <a:cs typeface="Arial" pitchFamily="34" charset="0"/>
              </a:rPr>
              <a:t>2022 Lenovo and VMware. All rights reserved.</a:t>
            </a:r>
          </a:p>
          <a:p>
            <a:endParaRPr lang="en-US" sz="1100" kern="1200" dirty="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164735132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Column Slide_Black">
    <p:bg>
      <p:bgPr>
        <a:solidFill>
          <a:schemeClr val="tx1"/>
        </a:solidFill>
        <a:effectLst/>
      </p:bgPr>
    </p:bg>
    <p:spTree>
      <p:nvGrpSpPr>
        <p:cNvPr id="1" name=""/>
        <p:cNvGrpSpPr/>
        <p:nvPr/>
      </p:nvGrpSpPr>
      <p:grpSpPr>
        <a:xfrm>
          <a:off x="0" y="0"/>
          <a:ext cx="0" cy="0"/>
          <a:chOff x="0" y="0"/>
          <a:chExt cx="0" cy="0"/>
        </a:xfrm>
      </p:grpSpPr>
      <p:sp>
        <p:nvSpPr>
          <p:cNvPr id="11" name="Title 28"/>
          <p:cNvSpPr>
            <a:spLocks noGrp="1"/>
          </p:cNvSpPr>
          <p:nvPr>
            <p:ph type="title" hasCustomPrompt="1"/>
          </p:nvPr>
        </p:nvSpPr>
        <p:spPr bwMode="gray">
          <a:xfrm>
            <a:off x="548640" y="402336"/>
            <a:ext cx="11073384"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bg1"/>
                </a:solidFill>
                <a:latin typeface="Arial" pitchFamily="34" charset="0"/>
                <a:ea typeface="+mn-ea"/>
                <a:cs typeface="Arial" pitchFamily="34" charset="0"/>
              </a:defRPr>
            </a:lvl1pPr>
          </a:lstStyle>
          <a:p>
            <a:r>
              <a:rPr lang="en-US"/>
              <a:t>Click to edit master title</a:t>
            </a:r>
          </a:p>
        </p:txBody>
      </p:sp>
      <p:sp>
        <p:nvSpPr>
          <p:cNvPr id="16" name="Content Placeholder 2"/>
          <p:cNvSpPr>
            <a:spLocks noGrp="1"/>
          </p:cNvSpPr>
          <p:nvPr>
            <p:ph sz="half" idx="1"/>
          </p:nvPr>
        </p:nvSpPr>
        <p:spPr bwMode="gray">
          <a:xfrm>
            <a:off x="548640" y="1307592"/>
            <a:ext cx="5378958" cy="491958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bg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bg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half" idx="14"/>
          </p:nvPr>
        </p:nvSpPr>
        <p:spPr bwMode="gray">
          <a:xfrm>
            <a:off x="6243066" y="1307592"/>
            <a:ext cx="5378958" cy="491958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bg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bg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7" name="TextBox 6"/>
          <p:cNvSpPr txBox="1"/>
          <p:nvPr userDrawn="1"/>
        </p:nvSpPr>
        <p:spPr>
          <a:xfrm>
            <a:off x="1396214" y="6473952"/>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2022 Lenovo Internal. All rights reserved.</a:t>
            </a:r>
          </a:p>
        </p:txBody>
      </p:sp>
      <p:grpSp>
        <p:nvGrpSpPr>
          <p:cNvPr id="8" name="Group 7"/>
          <p:cNvGrpSpPr/>
          <p:nvPr userDrawn="1"/>
        </p:nvGrpSpPr>
        <p:grpSpPr>
          <a:xfrm>
            <a:off x="554338" y="6421482"/>
            <a:ext cx="734356" cy="245008"/>
            <a:chOff x="547688" y="952500"/>
            <a:chExt cx="12190413" cy="4067175"/>
          </a:xfrm>
        </p:grpSpPr>
        <p:sp>
          <p:nvSpPr>
            <p:cNvPr id="9" name="Rectangle 8"/>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 name="Freeform 9"/>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 name="Freeform 12"/>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4" name="Freeform 13"/>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5" name="Freeform 14"/>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7" name="Freeform 10"/>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 name="Freeform 11"/>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15777999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Slide">
    <p:bg>
      <p:bgPr>
        <a:solidFill>
          <a:schemeClr val="bg1"/>
        </a:solidFill>
        <a:effectLst/>
      </p:bgPr>
    </p:bg>
    <p:spTree>
      <p:nvGrpSpPr>
        <p:cNvPr id="1" name=""/>
        <p:cNvGrpSpPr/>
        <p:nvPr/>
      </p:nvGrpSpPr>
      <p:grpSpPr>
        <a:xfrm>
          <a:off x="0" y="0"/>
          <a:ext cx="0" cy="0"/>
          <a:chOff x="0" y="0"/>
          <a:chExt cx="0" cy="0"/>
        </a:xfrm>
      </p:grpSpPr>
      <p:sp>
        <p:nvSpPr>
          <p:cNvPr id="11" name="Title 28"/>
          <p:cNvSpPr>
            <a:spLocks noGrp="1"/>
          </p:cNvSpPr>
          <p:nvPr>
            <p:ph type="title" hasCustomPrompt="1"/>
          </p:nvPr>
        </p:nvSpPr>
        <p:spPr bwMode="gray">
          <a:xfrm>
            <a:off x="548640" y="402336"/>
            <a:ext cx="11073384"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r>
              <a:rPr lang="en-US"/>
              <a:t>Click to edit master title</a:t>
            </a:r>
          </a:p>
        </p:txBody>
      </p:sp>
      <p:sp>
        <p:nvSpPr>
          <p:cNvPr id="16" name="Content Placeholder 2"/>
          <p:cNvSpPr>
            <a:spLocks noGrp="1"/>
          </p:cNvSpPr>
          <p:nvPr>
            <p:ph sz="half" idx="1"/>
          </p:nvPr>
        </p:nvSpPr>
        <p:spPr bwMode="gray">
          <a:xfrm>
            <a:off x="548640" y="1307593"/>
            <a:ext cx="3474720" cy="4919588"/>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8" name="Content Placeholder 2"/>
          <p:cNvSpPr>
            <a:spLocks noGrp="1"/>
          </p:cNvSpPr>
          <p:nvPr>
            <p:ph sz="half" idx="10"/>
          </p:nvPr>
        </p:nvSpPr>
        <p:spPr bwMode="gray">
          <a:xfrm>
            <a:off x="4347972" y="1307593"/>
            <a:ext cx="3474720" cy="4919588"/>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half" idx="11"/>
          </p:nvPr>
        </p:nvSpPr>
        <p:spPr bwMode="gray">
          <a:xfrm>
            <a:off x="8147304" y="1307593"/>
            <a:ext cx="3474720" cy="4919588"/>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CEBBD3AA-82B1-1261-1C7C-DAB12506FAB8}"/>
              </a:ext>
            </a:extLst>
          </p:cNvPr>
          <p:cNvSpPr txBox="1"/>
          <p:nvPr userDrawn="1"/>
        </p:nvSpPr>
        <p:spPr>
          <a:xfrm>
            <a:off x="505098" y="6408140"/>
            <a:ext cx="7703457" cy="430887"/>
          </a:xfrm>
          <a:prstGeom prst="rect">
            <a:avLst/>
          </a:prstGeom>
          <a:solidFill>
            <a:schemeClr val="bg1"/>
          </a:solidFill>
        </p:spPr>
        <p:txBody>
          <a:bodyPr wrap="square">
            <a:spAutoFit/>
          </a:bodyPr>
          <a:lstStyle/>
          <a:p>
            <a:r>
              <a:rPr lang="en-US" sz="1100" kern="1200" dirty="0">
                <a:solidFill>
                  <a:schemeClr val="tx1"/>
                </a:solidFill>
                <a:latin typeface="Arial" pitchFamily="34" charset="0"/>
                <a:ea typeface="+mn-ea"/>
                <a:cs typeface="Arial" pitchFamily="34" charset="0"/>
              </a:rPr>
              <a:t>2022 Lenovo and VMware. All rights reserved.</a:t>
            </a:r>
          </a:p>
          <a:p>
            <a:endParaRPr lang="en-US" sz="1100" kern="1200" dirty="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10945635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3" name="Picture 2" descr="A jellyfish in the water&#10;&#10;Description automatically generated with medium confidence">
            <a:extLst>
              <a:ext uri="{FF2B5EF4-FFF2-40B4-BE49-F238E27FC236}">
                <a16:creationId xmlns:a16="http://schemas.microsoft.com/office/drawing/2014/main" id="{CBD05577-DBF3-4784-BC8B-EA8B6722B8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588" y="0"/>
            <a:ext cx="12192000" cy="6858000"/>
          </a:xfrm>
          <a:prstGeom prst="rect">
            <a:avLst/>
          </a:prstGeom>
        </p:spPr>
      </p:pic>
      <p:grpSp>
        <p:nvGrpSpPr>
          <p:cNvPr id="23" name="Group 4">
            <a:extLst>
              <a:ext uri="{FF2B5EF4-FFF2-40B4-BE49-F238E27FC236}">
                <a16:creationId xmlns:a16="http://schemas.microsoft.com/office/drawing/2014/main" id="{D32A0016-1732-41C2-ABCA-54C20AE8EF44}"/>
              </a:ext>
            </a:extLst>
          </p:cNvPr>
          <p:cNvGrpSpPr>
            <a:grpSpLocks noChangeAspect="1"/>
          </p:cNvGrpSpPr>
          <p:nvPr userDrawn="1"/>
        </p:nvGrpSpPr>
        <p:grpSpPr bwMode="auto">
          <a:xfrm>
            <a:off x="7043738" y="0"/>
            <a:ext cx="5145087" cy="6858000"/>
            <a:chOff x="4437" y="0"/>
            <a:chExt cx="3241" cy="4320"/>
          </a:xfrm>
        </p:grpSpPr>
        <p:sp>
          <p:nvSpPr>
            <p:cNvPr id="24" name="Rectangle 23">
              <a:extLst>
                <a:ext uri="{FF2B5EF4-FFF2-40B4-BE49-F238E27FC236}">
                  <a16:creationId xmlns:a16="http://schemas.microsoft.com/office/drawing/2014/main" id="{25B8218A-F491-405B-B41C-36AB3F122111}"/>
                </a:ext>
              </a:extLst>
            </p:cNvPr>
            <p:cNvSpPr>
              <a:spLocks noChangeArrowheads="1"/>
            </p:cNvSpPr>
            <p:nvPr userDrawn="1"/>
          </p:nvSpPr>
          <p:spPr bwMode="auto">
            <a:xfrm>
              <a:off x="4797" y="720"/>
              <a:ext cx="720" cy="360"/>
            </a:xfrm>
            <a:prstGeom prst="rect">
              <a:avLst/>
            </a:prstGeom>
            <a:solidFill>
              <a:srgbClr val="0D1D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a:extLst>
                <a:ext uri="{FF2B5EF4-FFF2-40B4-BE49-F238E27FC236}">
                  <a16:creationId xmlns:a16="http://schemas.microsoft.com/office/drawing/2014/main" id="{6EA24081-B1C2-4527-8EC4-1C6088218DF6}"/>
                </a:ext>
              </a:extLst>
            </p:cNvPr>
            <p:cNvSpPr>
              <a:spLocks noChangeArrowheads="1"/>
            </p:cNvSpPr>
            <p:nvPr userDrawn="1"/>
          </p:nvSpPr>
          <p:spPr bwMode="auto">
            <a:xfrm>
              <a:off x="4797" y="0"/>
              <a:ext cx="720" cy="720"/>
            </a:xfrm>
            <a:prstGeom prst="rect">
              <a:avLst/>
            </a:prstGeom>
            <a:solidFill>
              <a:srgbClr val="1824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25">
              <a:extLst>
                <a:ext uri="{FF2B5EF4-FFF2-40B4-BE49-F238E27FC236}">
                  <a16:creationId xmlns:a16="http://schemas.microsoft.com/office/drawing/2014/main" id="{DD9BAE85-DA50-4DEE-B970-AD27BC2B17C1}"/>
                </a:ext>
              </a:extLst>
            </p:cNvPr>
            <p:cNvSpPr>
              <a:spLocks noChangeArrowheads="1"/>
            </p:cNvSpPr>
            <p:nvPr userDrawn="1"/>
          </p:nvSpPr>
          <p:spPr bwMode="auto">
            <a:xfrm>
              <a:off x="4437" y="0"/>
              <a:ext cx="360" cy="720"/>
            </a:xfrm>
            <a:prstGeom prst="rect">
              <a:avLst/>
            </a:prstGeom>
            <a:solidFill>
              <a:srgbClr val="212C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8">
              <a:extLst>
                <a:ext uri="{FF2B5EF4-FFF2-40B4-BE49-F238E27FC236}">
                  <a16:creationId xmlns:a16="http://schemas.microsoft.com/office/drawing/2014/main" id="{ECDCABE7-7167-4A5E-8AC5-C56BD942CF6C}"/>
                </a:ext>
              </a:extLst>
            </p:cNvPr>
            <p:cNvSpPr>
              <a:spLocks/>
            </p:cNvSpPr>
            <p:nvPr userDrawn="1"/>
          </p:nvSpPr>
          <p:spPr bwMode="auto">
            <a:xfrm>
              <a:off x="5517" y="0"/>
              <a:ext cx="998" cy="1080"/>
            </a:xfrm>
            <a:custGeom>
              <a:avLst/>
              <a:gdLst>
                <a:gd name="T0" fmla="*/ 997 w 997"/>
                <a:gd name="T1" fmla="*/ 665 h 1080"/>
                <a:gd name="T2" fmla="*/ 0 w 997"/>
                <a:gd name="T3" fmla="*/ 0 h 1080"/>
                <a:gd name="T4" fmla="*/ 0 w 997"/>
                <a:gd name="T5" fmla="*/ 1080 h 1080"/>
                <a:gd name="T6" fmla="*/ 547 w 997"/>
                <a:gd name="T7" fmla="*/ 852 h 1080"/>
                <a:gd name="T8" fmla="*/ 997 w 997"/>
                <a:gd name="T9" fmla="*/ 665 h 1080"/>
              </a:gdLst>
              <a:ahLst/>
              <a:cxnLst>
                <a:cxn ang="0">
                  <a:pos x="T0" y="T1"/>
                </a:cxn>
                <a:cxn ang="0">
                  <a:pos x="T2" y="T3"/>
                </a:cxn>
                <a:cxn ang="0">
                  <a:pos x="T4" y="T5"/>
                </a:cxn>
                <a:cxn ang="0">
                  <a:pos x="T6" y="T7"/>
                </a:cxn>
                <a:cxn ang="0">
                  <a:pos x="T8" y="T9"/>
                </a:cxn>
              </a:cxnLst>
              <a:rect l="0" t="0" r="r" b="b"/>
              <a:pathLst>
                <a:path w="997" h="1080">
                  <a:moveTo>
                    <a:pt x="997" y="665"/>
                  </a:moveTo>
                  <a:cubicBezTo>
                    <a:pt x="834" y="274"/>
                    <a:pt x="449" y="0"/>
                    <a:pt x="0" y="0"/>
                  </a:cubicBezTo>
                  <a:cubicBezTo>
                    <a:pt x="0" y="1080"/>
                    <a:pt x="0" y="1080"/>
                    <a:pt x="0" y="1080"/>
                  </a:cubicBezTo>
                  <a:cubicBezTo>
                    <a:pt x="547" y="852"/>
                    <a:pt x="547" y="852"/>
                    <a:pt x="547" y="852"/>
                  </a:cubicBezTo>
                  <a:lnTo>
                    <a:pt x="997" y="665"/>
                  </a:ln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9">
              <a:extLst>
                <a:ext uri="{FF2B5EF4-FFF2-40B4-BE49-F238E27FC236}">
                  <a16:creationId xmlns:a16="http://schemas.microsoft.com/office/drawing/2014/main" id="{65ED4C6D-93C4-4244-89FF-C75BAAEE9AA8}"/>
                </a:ext>
              </a:extLst>
            </p:cNvPr>
            <p:cNvSpPr>
              <a:spLocks/>
            </p:cNvSpPr>
            <p:nvPr userDrawn="1"/>
          </p:nvSpPr>
          <p:spPr bwMode="auto">
            <a:xfrm>
              <a:off x="6515" y="630"/>
              <a:ext cx="83" cy="450"/>
            </a:xfrm>
            <a:custGeom>
              <a:avLst/>
              <a:gdLst>
                <a:gd name="T0" fmla="*/ 0 w 83"/>
                <a:gd name="T1" fmla="*/ 35 h 450"/>
                <a:gd name="T2" fmla="*/ 83 w 83"/>
                <a:gd name="T3" fmla="*/ 450 h 450"/>
                <a:gd name="T4" fmla="*/ 83 w 83"/>
                <a:gd name="T5" fmla="*/ 0 h 450"/>
                <a:gd name="T6" fmla="*/ 0 w 83"/>
                <a:gd name="T7" fmla="*/ 35 h 450"/>
              </a:gdLst>
              <a:ahLst/>
              <a:cxnLst>
                <a:cxn ang="0">
                  <a:pos x="T0" y="T1"/>
                </a:cxn>
                <a:cxn ang="0">
                  <a:pos x="T2" y="T3"/>
                </a:cxn>
                <a:cxn ang="0">
                  <a:pos x="T4" y="T5"/>
                </a:cxn>
                <a:cxn ang="0">
                  <a:pos x="T6" y="T7"/>
                </a:cxn>
              </a:cxnLst>
              <a:rect l="0" t="0" r="r" b="b"/>
              <a:pathLst>
                <a:path w="83" h="450">
                  <a:moveTo>
                    <a:pt x="0" y="35"/>
                  </a:moveTo>
                  <a:cubicBezTo>
                    <a:pt x="53" y="162"/>
                    <a:pt x="83" y="303"/>
                    <a:pt x="83" y="450"/>
                  </a:cubicBezTo>
                  <a:cubicBezTo>
                    <a:pt x="83" y="0"/>
                    <a:pt x="83" y="0"/>
                    <a:pt x="83" y="0"/>
                  </a:cubicBezTo>
                  <a:lnTo>
                    <a:pt x="0" y="35"/>
                  </a:ln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
              <a:extLst>
                <a:ext uri="{FF2B5EF4-FFF2-40B4-BE49-F238E27FC236}">
                  <a16:creationId xmlns:a16="http://schemas.microsoft.com/office/drawing/2014/main" id="{26938712-1BF3-485A-9E70-378CF1A3570E}"/>
                </a:ext>
              </a:extLst>
            </p:cNvPr>
            <p:cNvSpPr>
              <a:spLocks/>
            </p:cNvSpPr>
            <p:nvPr userDrawn="1"/>
          </p:nvSpPr>
          <p:spPr bwMode="auto">
            <a:xfrm>
              <a:off x="5517" y="665"/>
              <a:ext cx="1081" cy="415"/>
            </a:xfrm>
            <a:custGeom>
              <a:avLst/>
              <a:gdLst>
                <a:gd name="T0" fmla="*/ 547 w 1080"/>
                <a:gd name="T1" fmla="*/ 187 h 415"/>
                <a:gd name="T2" fmla="*/ 0 w 1080"/>
                <a:gd name="T3" fmla="*/ 415 h 415"/>
                <a:gd name="T4" fmla="*/ 601 w 1080"/>
                <a:gd name="T5" fmla="*/ 415 h 415"/>
                <a:gd name="T6" fmla="*/ 1080 w 1080"/>
                <a:gd name="T7" fmla="*/ 415 h 415"/>
                <a:gd name="T8" fmla="*/ 997 w 1080"/>
                <a:gd name="T9" fmla="*/ 0 h 415"/>
                <a:gd name="T10" fmla="*/ 547 w 1080"/>
                <a:gd name="T11" fmla="*/ 187 h 415"/>
              </a:gdLst>
              <a:ahLst/>
              <a:cxnLst>
                <a:cxn ang="0">
                  <a:pos x="T0" y="T1"/>
                </a:cxn>
                <a:cxn ang="0">
                  <a:pos x="T2" y="T3"/>
                </a:cxn>
                <a:cxn ang="0">
                  <a:pos x="T4" y="T5"/>
                </a:cxn>
                <a:cxn ang="0">
                  <a:pos x="T6" y="T7"/>
                </a:cxn>
                <a:cxn ang="0">
                  <a:pos x="T8" y="T9"/>
                </a:cxn>
                <a:cxn ang="0">
                  <a:pos x="T10" y="T11"/>
                </a:cxn>
              </a:cxnLst>
              <a:rect l="0" t="0" r="r" b="b"/>
              <a:pathLst>
                <a:path w="1080" h="415">
                  <a:moveTo>
                    <a:pt x="547" y="187"/>
                  </a:moveTo>
                  <a:cubicBezTo>
                    <a:pt x="0" y="415"/>
                    <a:pt x="0" y="415"/>
                    <a:pt x="0" y="415"/>
                  </a:cubicBezTo>
                  <a:cubicBezTo>
                    <a:pt x="601" y="415"/>
                    <a:pt x="601" y="415"/>
                    <a:pt x="601" y="415"/>
                  </a:cubicBezTo>
                  <a:cubicBezTo>
                    <a:pt x="1080" y="415"/>
                    <a:pt x="1080" y="415"/>
                    <a:pt x="1080" y="415"/>
                  </a:cubicBezTo>
                  <a:cubicBezTo>
                    <a:pt x="1080" y="268"/>
                    <a:pt x="1050" y="127"/>
                    <a:pt x="997" y="0"/>
                  </a:cubicBezTo>
                  <a:lnTo>
                    <a:pt x="547" y="187"/>
                  </a:ln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1">
              <a:extLst>
                <a:ext uri="{FF2B5EF4-FFF2-40B4-BE49-F238E27FC236}">
                  <a16:creationId xmlns:a16="http://schemas.microsoft.com/office/drawing/2014/main" id="{21D92C31-ADB5-457B-8736-70A182D85D29}"/>
                </a:ext>
              </a:extLst>
            </p:cNvPr>
            <p:cNvSpPr>
              <a:spLocks/>
            </p:cNvSpPr>
            <p:nvPr userDrawn="1"/>
          </p:nvSpPr>
          <p:spPr bwMode="auto">
            <a:xfrm>
              <a:off x="6958" y="0"/>
              <a:ext cx="720" cy="1080"/>
            </a:xfrm>
            <a:custGeom>
              <a:avLst/>
              <a:gdLst>
                <a:gd name="T0" fmla="*/ 0 w 720"/>
                <a:gd name="T1" fmla="*/ 0 h 1080"/>
                <a:gd name="T2" fmla="*/ 0 w 720"/>
                <a:gd name="T3" fmla="*/ 96 h 1080"/>
                <a:gd name="T4" fmla="*/ 360 w 720"/>
                <a:gd name="T5" fmla="*/ 720 h 1080"/>
                <a:gd name="T6" fmla="*/ 360 w 720"/>
                <a:gd name="T7" fmla="*/ 1080 h 1080"/>
                <a:gd name="T8" fmla="*/ 720 w 720"/>
                <a:gd name="T9" fmla="*/ 1080 h 1080"/>
                <a:gd name="T10" fmla="*/ 720 w 720"/>
                <a:gd name="T11" fmla="*/ 720 h 1080"/>
                <a:gd name="T12" fmla="*/ 0 w 720"/>
                <a:gd name="T13" fmla="*/ 0 h 1080"/>
              </a:gdLst>
              <a:ahLst/>
              <a:cxnLst>
                <a:cxn ang="0">
                  <a:pos x="T0" y="T1"/>
                </a:cxn>
                <a:cxn ang="0">
                  <a:pos x="T2" y="T3"/>
                </a:cxn>
                <a:cxn ang="0">
                  <a:pos x="T4" y="T5"/>
                </a:cxn>
                <a:cxn ang="0">
                  <a:pos x="T6" y="T7"/>
                </a:cxn>
                <a:cxn ang="0">
                  <a:pos x="T8" y="T9"/>
                </a:cxn>
                <a:cxn ang="0">
                  <a:pos x="T10" y="T11"/>
                </a:cxn>
                <a:cxn ang="0">
                  <a:pos x="T12" y="T13"/>
                </a:cxn>
              </a:cxnLst>
              <a:rect l="0" t="0" r="r" b="b"/>
              <a:pathLst>
                <a:path w="720" h="1080">
                  <a:moveTo>
                    <a:pt x="0" y="0"/>
                  </a:moveTo>
                  <a:cubicBezTo>
                    <a:pt x="0" y="96"/>
                    <a:pt x="0" y="96"/>
                    <a:pt x="0" y="96"/>
                  </a:cubicBezTo>
                  <a:cubicBezTo>
                    <a:pt x="215" y="221"/>
                    <a:pt x="360" y="453"/>
                    <a:pt x="360" y="720"/>
                  </a:cubicBezTo>
                  <a:cubicBezTo>
                    <a:pt x="360" y="1080"/>
                    <a:pt x="360" y="1080"/>
                    <a:pt x="360" y="1080"/>
                  </a:cubicBezTo>
                  <a:cubicBezTo>
                    <a:pt x="720" y="1080"/>
                    <a:pt x="720" y="1080"/>
                    <a:pt x="720" y="1080"/>
                  </a:cubicBezTo>
                  <a:cubicBezTo>
                    <a:pt x="720" y="720"/>
                    <a:pt x="720" y="720"/>
                    <a:pt x="720" y="720"/>
                  </a:cubicBezTo>
                  <a:cubicBezTo>
                    <a:pt x="720" y="322"/>
                    <a:pt x="398" y="0"/>
                    <a:pt x="0" y="0"/>
                  </a:cubicBezTo>
                  <a:close/>
                </a:path>
              </a:pathLst>
            </a:custGeom>
            <a:solidFill>
              <a:srgbClr val="15313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2">
              <a:extLst>
                <a:ext uri="{FF2B5EF4-FFF2-40B4-BE49-F238E27FC236}">
                  <a16:creationId xmlns:a16="http://schemas.microsoft.com/office/drawing/2014/main" id="{24CC940C-FACB-41D6-A453-196ABCD90C3F}"/>
                </a:ext>
              </a:extLst>
            </p:cNvPr>
            <p:cNvSpPr>
              <a:spLocks/>
            </p:cNvSpPr>
            <p:nvPr userDrawn="1"/>
          </p:nvSpPr>
          <p:spPr bwMode="auto">
            <a:xfrm>
              <a:off x="6598" y="0"/>
              <a:ext cx="360" cy="1080"/>
            </a:xfrm>
            <a:custGeom>
              <a:avLst/>
              <a:gdLst>
                <a:gd name="T0" fmla="*/ 0 w 360"/>
                <a:gd name="T1" fmla="*/ 0 h 1080"/>
                <a:gd name="T2" fmla="*/ 0 w 360"/>
                <a:gd name="T3" fmla="*/ 1080 h 1080"/>
                <a:gd name="T4" fmla="*/ 360 w 360"/>
                <a:gd name="T5" fmla="*/ 1080 h 1080"/>
                <a:gd name="T6" fmla="*/ 360 w 360"/>
                <a:gd name="T7" fmla="*/ 96 h 1080"/>
                <a:gd name="T8" fmla="*/ 0 w 360"/>
                <a:gd name="T9" fmla="*/ 0 h 1080"/>
              </a:gdLst>
              <a:ahLst/>
              <a:cxnLst>
                <a:cxn ang="0">
                  <a:pos x="T0" y="T1"/>
                </a:cxn>
                <a:cxn ang="0">
                  <a:pos x="T2" y="T3"/>
                </a:cxn>
                <a:cxn ang="0">
                  <a:pos x="T4" y="T5"/>
                </a:cxn>
                <a:cxn ang="0">
                  <a:pos x="T6" y="T7"/>
                </a:cxn>
                <a:cxn ang="0">
                  <a:pos x="T8" y="T9"/>
                </a:cxn>
              </a:cxnLst>
              <a:rect l="0" t="0" r="r" b="b"/>
              <a:pathLst>
                <a:path w="360" h="1080">
                  <a:moveTo>
                    <a:pt x="0" y="0"/>
                  </a:moveTo>
                  <a:cubicBezTo>
                    <a:pt x="0" y="1080"/>
                    <a:pt x="0" y="1080"/>
                    <a:pt x="0" y="1080"/>
                  </a:cubicBezTo>
                  <a:cubicBezTo>
                    <a:pt x="360" y="1080"/>
                    <a:pt x="360" y="1080"/>
                    <a:pt x="360" y="1080"/>
                  </a:cubicBezTo>
                  <a:cubicBezTo>
                    <a:pt x="360" y="96"/>
                    <a:pt x="360" y="96"/>
                    <a:pt x="360" y="96"/>
                  </a:cubicBezTo>
                  <a:cubicBezTo>
                    <a:pt x="254" y="35"/>
                    <a:pt x="131" y="0"/>
                    <a:pt x="0" y="0"/>
                  </a:cubicBez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3">
              <a:extLst>
                <a:ext uri="{FF2B5EF4-FFF2-40B4-BE49-F238E27FC236}">
                  <a16:creationId xmlns:a16="http://schemas.microsoft.com/office/drawing/2014/main" id="{1CF1DF87-6D0C-4ABD-9667-B7A8CB01E4F0}"/>
                </a:ext>
              </a:extLst>
            </p:cNvPr>
            <p:cNvSpPr>
              <a:spLocks/>
            </p:cNvSpPr>
            <p:nvPr userDrawn="1"/>
          </p:nvSpPr>
          <p:spPr bwMode="auto">
            <a:xfrm>
              <a:off x="6958" y="96"/>
              <a:ext cx="360" cy="984"/>
            </a:xfrm>
            <a:custGeom>
              <a:avLst/>
              <a:gdLst>
                <a:gd name="T0" fmla="*/ 0 w 360"/>
                <a:gd name="T1" fmla="*/ 0 h 984"/>
                <a:gd name="T2" fmla="*/ 0 w 360"/>
                <a:gd name="T3" fmla="*/ 984 h 984"/>
                <a:gd name="T4" fmla="*/ 360 w 360"/>
                <a:gd name="T5" fmla="*/ 984 h 984"/>
                <a:gd name="T6" fmla="*/ 360 w 360"/>
                <a:gd name="T7" fmla="*/ 624 h 984"/>
                <a:gd name="T8" fmla="*/ 0 w 360"/>
                <a:gd name="T9" fmla="*/ 0 h 984"/>
              </a:gdLst>
              <a:ahLst/>
              <a:cxnLst>
                <a:cxn ang="0">
                  <a:pos x="T0" y="T1"/>
                </a:cxn>
                <a:cxn ang="0">
                  <a:pos x="T2" y="T3"/>
                </a:cxn>
                <a:cxn ang="0">
                  <a:pos x="T4" y="T5"/>
                </a:cxn>
                <a:cxn ang="0">
                  <a:pos x="T6" y="T7"/>
                </a:cxn>
                <a:cxn ang="0">
                  <a:pos x="T8" y="T9"/>
                </a:cxn>
              </a:cxnLst>
              <a:rect l="0" t="0" r="r" b="b"/>
              <a:pathLst>
                <a:path w="360" h="984">
                  <a:moveTo>
                    <a:pt x="0" y="0"/>
                  </a:moveTo>
                  <a:cubicBezTo>
                    <a:pt x="0" y="984"/>
                    <a:pt x="0" y="984"/>
                    <a:pt x="0" y="984"/>
                  </a:cubicBezTo>
                  <a:cubicBezTo>
                    <a:pt x="360" y="984"/>
                    <a:pt x="360" y="984"/>
                    <a:pt x="360" y="984"/>
                  </a:cubicBezTo>
                  <a:cubicBezTo>
                    <a:pt x="360" y="624"/>
                    <a:pt x="360" y="624"/>
                    <a:pt x="360" y="624"/>
                  </a:cubicBezTo>
                  <a:cubicBezTo>
                    <a:pt x="360" y="357"/>
                    <a:pt x="215" y="125"/>
                    <a:pt x="0" y="0"/>
                  </a:cubicBez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14">
              <a:extLst>
                <a:ext uri="{FF2B5EF4-FFF2-40B4-BE49-F238E27FC236}">
                  <a16:creationId xmlns:a16="http://schemas.microsoft.com/office/drawing/2014/main" id="{121982CC-6A80-42FD-8D7D-218F072754FD}"/>
                </a:ext>
              </a:extLst>
            </p:cNvPr>
            <p:cNvSpPr>
              <a:spLocks noChangeArrowheads="1"/>
            </p:cNvSpPr>
            <p:nvPr userDrawn="1"/>
          </p:nvSpPr>
          <p:spPr bwMode="auto">
            <a:xfrm>
              <a:off x="4437" y="1080"/>
              <a:ext cx="1080" cy="1080"/>
            </a:xfrm>
            <a:prstGeom prst="ellipse">
              <a:avLst/>
            </a:pr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15">
              <a:extLst>
                <a:ext uri="{FF2B5EF4-FFF2-40B4-BE49-F238E27FC236}">
                  <a16:creationId xmlns:a16="http://schemas.microsoft.com/office/drawing/2014/main" id="{28C87A8E-A8E3-444B-A6EE-AC45A4005E6B}"/>
                </a:ext>
              </a:extLst>
            </p:cNvPr>
            <p:cNvSpPr>
              <a:spLocks noChangeArrowheads="1"/>
            </p:cNvSpPr>
            <p:nvPr userDrawn="1"/>
          </p:nvSpPr>
          <p:spPr bwMode="auto">
            <a:xfrm>
              <a:off x="4744" y="1386"/>
              <a:ext cx="468" cy="468"/>
            </a:xfrm>
            <a:prstGeom prst="ellipse">
              <a:avLst/>
            </a:pr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6">
              <a:extLst>
                <a:ext uri="{FF2B5EF4-FFF2-40B4-BE49-F238E27FC236}">
                  <a16:creationId xmlns:a16="http://schemas.microsoft.com/office/drawing/2014/main" id="{F9CA18BC-A7CA-47FA-9B57-C7ECB05E9B4A}"/>
                </a:ext>
              </a:extLst>
            </p:cNvPr>
            <p:cNvSpPr>
              <a:spLocks/>
            </p:cNvSpPr>
            <p:nvPr userDrawn="1"/>
          </p:nvSpPr>
          <p:spPr bwMode="auto">
            <a:xfrm>
              <a:off x="6058" y="1080"/>
              <a:ext cx="540" cy="1080"/>
            </a:xfrm>
            <a:custGeom>
              <a:avLst/>
              <a:gdLst>
                <a:gd name="T0" fmla="*/ 0 w 540"/>
                <a:gd name="T1" fmla="*/ 1080 h 1080"/>
                <a:gd name="T2" fmla="*/ 540 w 540"/>
                <a:gd name="T3" fmla="*/ 1080 h 1080"/>
                <a:gd name="T4" fmla="*/ 540 w 540"/>
                <a:gd name="T5" fmla="*/ 0 h 1080"/>
                <a:gd name="T6" fmla="*/ 0 w 540"/>
                <a:gd name="T7" fmla="*/ 1080 h 1080"/>
              </a:gdLst>
              <a:ahLst/>
              <a:cxnLst>
                <a:cxn ang="0">
                  <a:pos x="T0" y="T1"/>
                </a:cxn>
                <a:cxn ang="0">
                  <a:pos x="T2" y="T3"/>
                </a:cxn>
                <a:cxn ang="0">
                  <a:pos x="T4" y="T5"/>
                </a:cxn>
                <a:cxn ang="0">
                  <a:pos x="T6" y="T7"/>
                </a:cxn>
              </a:cxnLst>
              <a:rect l="0" t="0" r="r" b="b"/>
              <a:pathLst>
                <a:path w="540" h="1080">
                  <a:moveTo>
                    <a:pt x="0" y="1080"/>
                  </a:moveTo>
                  <a:lnTo>
                    <a:pt x="540" y="1080"/>
                  </a:lnTo>
                  <a:lnTo>
                    <a:pt x="540" y="0"/>
                  </a:lnTo>
                  <a:lnTo>
                    <a:pt x="0" y="1080"/>
                  </a:ln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7">
              <a:extLst>
                <a:ext uri="{FF2B5EF4-FFF2-40B4-BE49-F238E27FC236}">
                  <a16:creationId xmlns:a16="http://schemas.microsoft.com/office/drawing/2014/main" id="{72BEAD13-1F2F-494D-A1F6-F54173ED22FE}"/>
                </a:ext>
              </a:extLst>
            </p:cNvPr>
            <p:cNvSpPr>
              <a:spLocks/>
            </p:cNvSpPr>
            <p:nvPr userDrawn="1"/>
          </p:nvSpPr>
          <p:spPr bwMode="auto">
            <a:xfrm>
              <a:off x="5517" y="1080"/>
              <a:ext cx="541" cy="1080"/>
            </a:xfrm>
            <a:custGeom>
              <a:avLst/>
              <a:gdLst>
                <a:gd name="T0" fmla="*/ 0 w 541"/>
                <a:gd name="T1" fmla="*/ 1080 h 1080"/>
                <a:gd name="T2" fmla="*/ 541 w 541"/>
                <a:gd name="T3" fmla="*/ 1080 h 1080"/>
                <a:gd name="T4" fmla="*/ 0 w 541"/>
                <a:gd name="T5" fmla="*/ 0 h 1080"/>
                <a:gd name="T6" fmla="*/ 0 w 541"/>
                <a:gd name="T7" fmla="*/ 1080 h 1080"/>
              </a:gdLst>
              <a:ahLst/>
              <a:cxnLst>
                <a:cxn ang="0">
                  <a:pos x="T0" y="T1"/>
                </a:cxn>
                <a:cxn ang="0">
                  <a:pos x="T2" y="T3"/>
                </a:cxn>
                <a:cxn ang="0">
                  <a:pos x="T4" y="T5"/>
                </a:cxn>
                <a:cxn ang="0">
                  <a:pos x="T6" y="T7"/>
                </a:cxn>
              </a:cxnLst>
              <a:rect l="0" t="0" r="r" b="b"/>
              <a:pathLst>
                <a:path w="541" h="1080">
                  <a:moveTo>
                    <a:pt x="0" y="1080"/>
                  </a:moveTo>
                  <a:lnTo>
                    <a:pt x="541" y="1080"/>
                  </a:lnTo>
                  <a:lnTo>
                    <a:pt x="0" y="0"/>
                  </a:lnTo>
                  <a:lnTo>
                    <a:pt x="0" y="1080"/>
                  </a:ln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8">
              <a:extLst>
                <a:ext uri="{FF2B5EF4-FFF2-40B4-BE49-F238E27FC236}">
                  <a16:creationId xmlns:a16="http://schemas.microsoft.com/office/drawing/2014/main" id="{87C5F757-D721-423A-9CB9-59C87EA04A16}"/>
                </a:ext>
              </a:extLst>
            </p:cNvPr>
            <p:cNvSpPr>
              <a:spLocks/>
            </p:cNvSpPr>
            <p:nvPr userDrawn="1"/>
          </p:nvSpPr>
          <p:spPr bwMode="auto">
            <a:xfrm>
              <a:off x="5517" y="1080"/>
              <a:ext cx="1081" cy="1080"/>
            </a:xfrm>
            <a:custGeom>
              <a:avLst/>
              <a:gdLst>
                <a:gd name="T0" fmla="*/ 0 w 1081"/>
                <a:gd name="T1" fmla="*/ 0 h 1080"/>
                <a:gd name="T2" fmla="*/ 541 w 1081"/>
                <a:gd name="T3" fmla="*/ 1080 h 1080"/>
                <a:gd name="T4" fmla="*/ 1081 w 1081"/>
                <a:gd name="T5" fmla="*/ 0 h 1080"/>
                <a:gd name="T6" fmla="*/ 0 w 1081"/>
                <a:gd name="T7" fmla="*/ 0 h 1080"/>
              </a:gdLst>
              <a:ahLst/>
              <a:cxnLst>
                <a:cxn ang="0">
                  <a:pos x="T0" y="T1"/>
                </a:cxn>
                <a:cxn ang="0">
                  <a:pos x="T2" y="T3"/>
                </a:cxn>
                <a:cxn ang="0">
                  <a:pos x="T4" y="T5"/>
                </a:cxn>
                <a:cxn ang="0">
                  <a:pos x="T6" y="T7"/>
                </a:cxn>
              </a:cxnLst>
              <a:rect l="0" t="0" r="r" b="b"/>
              <a:pathLst>
                <a:path w="1081" h="1080">
                  <a:moveTo>
                    <a:pt x="0" y="0"/>
                  </a:moveTo>
                  <a:lnTo>
                    <a:pt x="541" y="1080"/>
                  </a:lnTo>
                  <a:lnTo>
                    <a:pt x="1081" y="0"/>
                  </a:lnTo>
                  <a:lnTo>
                    <a:pt x="0" y="0"/>
                  </a:ln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9">
              <a:extLst>
                <a:ext uri="{FF2B5EF4-FFF2-40B4-BE49-F238E27FC236}">
                  <a16:creationId xmlns:a16="http://schemas.microsoft.com/office/drawing/2014/main" id="{5AEC129C-5030-4375-95F1-097B6D7CD761}"/>
                </a:ext>
              </a:extLst>
            </p:cNvPr>
            <p:cNvSpPr>
              <a:spLocks/>
            </p:cNvSpPr>
            <p:nvPr userDrawn="1"/>
          </p:nvSpPr>
          <p:spPr bwMode="auto">
            <a:xfrm>
              <a:off x="6598" y="1080"/>
              <a:ext cx="540" cy="1080"/>
            </a:xfrm>
            <a:custGeom>
              <a:avLst/>
              <a:gdLst>
                <a:gd name="T0" fmla="*/ 0 w 540"/>
                <a:gd name="T1" fmla="*/ 540 h 1080"/>
                <a:gd name="T2" fmla="*/ 540 w 540"/>
                <a:gd name="T3" fmla="*/ 1080 h 1080"/>
                <a:gd name="T4" fmla="*/ 540 w 540"/>
                <a:gd name="T5" fmla="*/ 0 h 1080"/>
                <a:gd name="T6" fmla="*/ 0 w 540"/>
                <a:gd name="T7" fmla="*/ 540 h 1080"/>
              </a:gdLst>
              <a:ahLst/>
              <a:cxnLst>
                <a:cxn ang="0">
                  <a:pos x="T0" y="T1"/>
                </a:cxn>
                <a:cxn ang="0">
                  <a:pos x="T2" y="T3"/>
                </a:cxn>
                <a:cxn ang="0">
                  <a:pos x="T4" y="T5"/>
                </a:cxn>
                <a:cxn ang="0">
                  <a:pos x="T6" y="T7"/>
                </a:cxn>
              </a:cxnLst>
              <a:rect l="0" t="0" r="r" b="b"/>
              <a:pathLst>
                <a:path w="540" h="1080">
                  <a:moveTo>
                    <a:pt x="0" y="540"/>
                  </a:moveTo>
                  <a:cubicBezTo>
                    <a:pt x="0" y="838"/>
                    <a:pt x="242" y="1080"/>
                    <a:pt x="540" y="1080"/>
                  </a:cubicBezTo>
                  <a:cubicBezTo>
                    <a:pt x="540" y="0"/>
                    <a:pt x="540" y="0"/>
                    <a:pt x="540" y="0"/>
                  </a:cubicBezTo>
                  <a:cubicBezTo>
                    <a:pt x="242" y="0"/>
                    <a:pt x="0" y="242"/>
                    <a:pt x="0" y="540"/>
                  </a:cubicBez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0">
              <a:extLst>
                <a:ext uri="{FF2B5EF4-FFF2-40B4-BE49-F238E27FC236}">
                  <a16:creationId xmlns:a16="http://schemas.microsoft.com/office/drawing/2014/main" id="{BBC49A08-50D6-47E1-9ED3-2285EEFDDB7E}"/>
                </a:ext>
              </a:extLst>
            </p:cNvPr>
            <p:cNvSpPr>
              <a:spLocks/>
            </p:cNvSpPr>
            <p:nvPr userDrawn="1"/>
          </p:nvSpPr>
          <p:spPr bwMode="auto">
            <a:xfrm>
              <a:off x="7138" y="108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1">
              <a:extLst>
                <a:ext uri="{FF2B5EF4-FFF2-40B4-BE49-F238E27FC236}">
                  <a16:creationId xmlns:a16="http://schemas.microsoft.com/office/drawing/2014/main" id="{DB3123F6-0A02-4912-8D56-396818B62411}"/>
                </a:ext>
              </a:extLst>
            </p:cNvPr>
            <p:cNvSpPr>
              <a:spLocks/>
            </p:cNvSpPr>
            <p:nvPr userDrawn="1"/>
          </p:nvSpPr>
          <p:spPr bwMode="auto">
            <a:xfrm>
              <a:off x="7138" y="108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2">
              <a:extLst>
                <a:ext uri="{FF2B5EF4-FFF2-40B4-BE49-F238E27FC236}">
                  <a16:creationId xmlns:a16="http://schemas.microsoft.com/office/drawing/2014/main" id="{A9B09F65-0BF4-4CFC-B6DB-4DCB51E50E1B}"/>
                </a:ext>
              </a:extLst>
            </p:cNvPr>
            <p:cNvSpPr>
              <a:spLocks/>
            </p:cNvSpPr>
            <p:nvPr userDrawn="1"/>
          </p:nvSpPr>
          <p:spPr bwMode="auto">
            <a:xfrm>
              <a:off x="7138" y="1080"/>
              <a:ext cx="540" cy="534"/>
            </a:xfrm>
            <a:custGeom>
              <a:avLst/>
              <a:gdLst>
                <a:gd name="T0" fmla="*/ 540 w 540"/>
                <a:gd name="T1" fmla="*/ 534 h 534"/>
                <a:gd name="T2" fmla="*/ 540 w 540"/>
                <a:gd name="T3" fmla="*/ 0 h 534"/>
                <a:gd name="T4" fmla="*/ 0 w 540"/>
                <a:gd name="T5" fmla="*/ 0 h 534"/>
                <a:gd name="T6" fmla="*/ 540 w 540"/>
                <a:gd name="T7" fmla="*/ 534 h 534"/>
              </a:gdLst>
              <a:ahLst/>
              <a:cxnLst>
                <a:cxn ang="0">
                  <a:pos x="T0" y="T1"/>
                </a:cxn>
                <a:cxn ang="0">
                  <a:pos x="T2" y="T3"/>
                </a:cxn>
                <a:cxn ang="0">
                  <a:pos x="T4" y="T5"/>
                </a:cxn>
                <a:cxn ang="0">
                  <a:pos x="T6" y="T7"/>
                </a:cxn>
              </a:cxnLst>
              <a:rect l="0" t="0" r="r" b="b"/>
              <a:pathLst>
                <a:path w="540" h="534">
                  <a:moveTo>
                    <a:pt x="540" y="534"/>
                  </a:moveTo>
                  <a:cubicBezTo>
                    <a:pt x="540" y="0"/>
                    <a:pt x="540" y="0"/>
                    <a:pt x="540" y="0"/>
                  </a:cubicBezTo>
                  <a:cubicBezTo>
                    <a:pt x="0" y="0"/>
                    <a:pt x="0" y="0"/>
                    <a:pt x="0" y="0"/>
                  </a:cubicBezTo>
                  <a:cubicBezTo>
                    <a:pt x="296" y="0"/>
                    <a:pt x="537" y="238"/>
                    <a:pt x="540" y="534"/>
                  </a:cubicBez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3">
              <a:extLst>
                <a:ext uri="{FF2B5EF4-FFF2-40B4-BE49-F238E27FC236}">
                  <a16:creationId xmlns:a16="http://schemas.microsoft.com/office/drawing/2014/main" id="{7EBF4BFC-5DCB-4889-A797-CFE96FAAF667}"/>
                </a:ext>
              </a:extLst>
            </p:cNvPr>
            <p:cNvSpPr>
              <a:spLocks/>
            </p:cNvSpPr>
            <p:nvPr userDrawn="1"/>
          </p:nvSpPr>
          <p:spPr bwMode="auto">
            <a:xfrm>
              <a:off x="7138" y="1626"/>
              <a:ext cx="540" cy="534"/>
            </a:xfrm>
            <a:custGeom>
              <a:avLst/>
              <a:gdLst>
                <a:gd name="T0" fmla="*/ 0 w 540"/>
                <a:gd name="T1" fmla="*/ 534 h 534"/>
                <a:gd name="T2" fmla="*/ 540 w 540"/>
                <a:gd name="T3" fmla="*/ 534 h 534"/>
                <a:gd name="T4" fmla="*/ 540 w 540"/>
                <a:gd name="T5" fmla="*/ 0 h 534"/>
                <a:gd name="T6" fmla="*/ 0 w 540"/>
                <a:gd name="T7" fmla="*/ 534 h 534"/>
              </a:gdLst>
              <a:ahLst/>
              <a:cxnLst>
                <a:cxn ang="0">
                  <a:pos x="T0" y="T1"/>
                </a:cxn>
                <a:cxn ang="0">
                  <a:pos x="T2" y="T3"/>
                </a:cxn>
                <a:cxn ang="0">
                  <a:pos x="T4" y="T5"/>
                </a:cxn>
                <a:cxn ang="0">
                  <a:pos x="T6" y="T7"/>
                </a:cxn>
              </a:cxnLst>
              <a:rect l="0" t="0" r="r" b="b"/>
              <a:pathLst>
                <a:path w="540" h="534">
                  <a:moveTo>
                    <a:pt x="0" y="534"/>
                  </a:moveTo>
                  <a:cubicBezTo>
                    <a:pt x="540" y="534"/>
                    <a:pt x="540" y="534"/>
                    <a:pt x="540" y="534"/>
                  </a:cubicBezTo>
                  <a:cubicBezTo>
                    <a:pt x="540" y="0"/>
                    <a:pt x="540" y="0"/>
                    <a:pt x="540" y="0"/>
                  </a:cubicBezTo>
                  <a:cubicBezTo>
                    <a:pt x="537" y="296"/>
                    <a:pt x="296" y="534"/>
                    <a:pt x="0" y="534"/>
                  </a:cubicBez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4">
              <a:extLst>
                <a:ext uri="{FF2B5EF4-FFF2-40B4-BE49-F238E27FC236}">
                  <a16:creationId xmlns:a16="http://schemas.microsoft.com/office/drawing/2014/main" id="{4E78905A-9EE9-4F6D-BB35-ED1741BF83F9}"/>
                </a:ext>
              </a:extLst>
            </p:cNvPr>
            <p:cNvSpPr>
              <a:spLocks/>
            </p:cNvSpPr>
            <p:nvPr userDrawn="1"/>
          </p:nvSpPr>
          <p:spPr bwMode="auto">
            <a:xfrm>
              <a:off x="7138" y="1080"/>
              <a:ext cx="540" cy="1080"/>
            </a:xfrm>
            <a:custGeom>
              <a:avLst/>
              <a:gdLst>
                <a:gd name="T0" fmla="*/ 540 w 540"/>
                <a:gd name="T1" fmla="*/ 546 h 1080"/>
                <a:gd name="T2" fmla="*/ 540 w 540"/>
                <a:gd name="T3" fmla="*/ 534 h 1080"/>
                <a:gd name="T4" fmla="*/ 0 w 540"/>
                <a:gd name="T5" fmla="*/ 0 h 1080"/>
                <a:gd name="T6" fmla="*/ 0 w 540"/>
                <a:gd name="T7" fmla="*/ 0 h 1080"/>
                <a:gd name="T8" fmla="*/ 0 w 540"/>
                <a:gd name="T9" fmla="*/ 1080 h 1080"/>
                <a:gd name="T10" fmla="*/ 0 w 540"/>
                <a:gd name="T11" fmla="*/ 1080 h 1080"/>
                <a:gd name="T12" fmla="*/ 540 w 540"/>
                <a:gd name="T13" fmla="*/ 546 h 1080"/>
              </a:gdLst>
              <a:ahLst/>
              <a:cxnLst>
                <a:cxn ang="0">
                  <a:pos x="T0" y="T1"/>
                </a:cxn>
                <a:cxn ang="0">
                  <a:pos x="T2" y="T3"/>
                </a:cxn>
                <a:cxn ang="0">
                  <a:pos x="T4" y="T5"/>
                </a:cxn>
                <a:cxn ang="0">
                  <a:pos x="T6" y="T7"/>
                </a:cxn>
                <a:cxn ang="0">
                  <a:pos x="T8" y="T9"/>
                </a:cxn>
                <a:cxn ang="0">
                  <a:pos x="T10" y="T11"/>
                </a:cxn>
                <a:cxn ang="0">
                  <a:pos x="T12" y="T13"/>
                </a:cxn>
              </a:cxnLst>
              <a:rect l="0" t="0" r="r" b="b"/>
              <a:pathLst>
                <a:path w="540" h="1080">
                  <a:moveTo>
                    <a:pt x="540" y="546"/>
                  </a:moveTo>
                  <a:cubicBezTo>
                    <a:pt x="540" y="534"/>
                    <a:pt x="540" y="534"/>
                    <a:pt x="540" y="534"/>
                  </a:cubicBezTo>
                  <a:cubicBezTo>
                    <a:pt x="537" y="238"/>
                    <a:pt x="296" y="0"/>
                    <a:pt x="0" y="0"/>
                  </a:cubicBezTo>
                  <a:cubicBezTo>
                    <a:pt x="0" y="0"/>
                    <a:pt x="0" y="0"/>
                    <a:pt x="0" y="0"/>
                  </a:cubicBezTo>
                  <a:cubicBezTo>
                    <a:pt x="0" y="1080"/>
                    <a:pt x="0" y="1080"/>
                    <a:pt x="0" y="1080"/>
                  </a:cubicBezTo>
                  <a:cubicBezTo>
                    <a:pt x="0" y="1080"/>
                    <a:pt x="0" y="1080"/>
                    <a:pt x="0" y="1080"/>
                  </a:cubicBezTo>
                  <a:cubicBezTo>
                    <a:pt x="296" y="1080"/>
                    <a:pt x="537" y="842"/>
                    <a:pt x="540" y="546"/>
                  </a:cubicBez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25">
              <a:extLst>
                <a:ext uri="{FF2B5EF4-FFF2-40B4-BE49-F238E27FC236}">
                  <a16:creationId xmlns:a16="http://schemas.microsoft.com/office/drawing/2014/main" id="{FA193E6C-B293-439B-8B7F-E6FEC922EADE}"/>
                </a:ext>
              </a:extLst>
            </p:cNvPr>
            <p:cNvSpPr>
              <a:spLocks noChangeArrowheads="1"/>
            </p:cNvSpPr>
            <p:nvPr userDrawn="1"/>
          </p:nvSpPr>
          <p:spPr bwMode="auto">
            <a:xfrm>
              <a:off x="4797" y="2880"/>
              <a:ext cx="720" cy="360"/>
            </a:xfrm>
            <a:prstGeom prst="rect">
              <a:avLst/>
            </a:prstGeom>
            <a:solidFill>
              <a:srgbClr val="0D1D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26">
              <a:extLst>
                <a:ext uri="{FF2B5EF4-FFF2-40B4-BE49-F238E27FC236}">
                  <a16:creationId xmlns:a16="http://schemas.microsoft.com/office/drawing/2014/main" id="{3390F226-E928-4197-AB05-F3B6A53B4556}"/>
                </a:ext>
              </a:extLst>
            </p:cNvPr>
            <p:cNvSpPr>
              <a:spLocks noChangeArrowheads="1"/>
            </p:cNvSpPr>
            <p:nvPr userDrawn="1"/>
          </p:nvSpPr>
          <p:spPr bwMode="auto">
            <a:xfrm>
              <a:off x="4797" y="2160"/>
              <a:ext cx="720" cy="720"/>
            </a:xfrm>
            <a:prstGeom prst="rect">
              <a:avLst/>
            </a:prstGeom>
            <a:solidFill>
              <a:srgbClr val="1824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27">
              <a:extLst>
                <a:ext uri="{FF2B5EF4-FFF2-40B4-BE49-F238E27FC236}">
                  <a16:creationId xmlns:a16="http://schemas.microsoft.com/office/drawing/2014/main" id="{0E96D302-6780-46A5-81BA-BFDAB80CCD41}"/>
                </a:ext>
              </a:extLst>
            </p:cNvPr>
            <p:cNvSpPr>
              <a:spLocks noChangeArrowheads="1"/>
            </p:cNvSpPr>
            <p:nvPr userDrawn="1"/>
          </p:nvSpPr>
          <p:spPr bwMode="auto">
            <a:xfrm>
              <a:off x="4437" y="2160"/>
              <a:ext cx="360" cy="720"/>
            </a:xfrm>
            <a:prstGeom prst="rect">
              <a:avLst/>
            </a:prstGeom>
            <a:solidFill>
              <a:srgbClr val="212C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8">
              <a:extLst>
                <a:ext uri="{FF2B5EF4-FFF2-40B4-BE49-F238E27FC236}">
                  <a16:creationId xmlns:a16="http://schemas.microsoft.com/office/drawing/2014/main" id="{520A8F78-B8E2-457B-96A2-413F59C629F4}"/>
                </a:ext>
              </a:extLst>
            </p:cNvPr>
            <p:cNvSpPr>
              <a:spLocks/>
            </p:cNvSpPr>
            <p:nvPr userDrawn="1"/>
          </p:nvSpPr>
          <p:spPr bwMode="auto">
            <a:xfrm>
              <a:off x="5517" y="2160"/>
              <a:ext cx="998" cy="1080"/>
            </a:xfrm>
            <a:custGeom>
              <a:avLst/>
              <a:gdLst>
                <a:gd name="T0" fmla="*/ 997 w 997"/>
                <a:gd name="T1" fmla="*/ 665 h 1080"/>
                <a:gd name="T2" fmla="*/ 0 w 997"/>
                <a:gd name="T3" fmla="*/ 0 h 1080"/>
                <a:gd name="T4" fmla="*/ 0 w 997"/>
                <a:gd name="T5" fmla="*/ 1080 h 1080"/>
                <a:gd name="T6" fmla="*/ 547 w 997"/>
                <a:gd name="T7" fmla="*/ 852 h 1080"/>
                <a:gd name="T8" fmla="*/ 997 w 997"/>
                <a:gd name="T9" fmla="*/ 665 h 1080"/>
              </a:gdLst>
              <a:ahLst/>
              <a:cxnLst>
                <a:cxn ang="0">
                  <a:pos x="T0" y="T1"/>
                </a:cxn>
                <a:cxn ang="0">
                  <a:pos x="T2" y="T3"/>
                </a:cxn>
                <a:cxn ang="0">
                  <a:pos x="T4" y="T5"/>
                </a:cxn>
                <a:cxn ang="0">
                  <a:pos x="T6" y="T7"/>
                </a:cxn>
                <a:cxn ang="0">
                  <a:pos x="T8" y="T9"/>
                </a:cxn>
              </a:cxnLst>
              <a:rect l="0" t="0" r="r" b="b"/>
              <a:pathLst>
                <a:path w="997" h="1080">
                  <a:moveTo>
                    <a:pt x="997" y="665"/>
                  </a:moveTo>
                  <a:cubicBezTo>
                    <a:pt x="834" y="274"/>
                    <a:pt x="449" y="0"/>
                    <a:pt x="0" y="0"/>
                  </a:cubicBezTo>
                  <a:cubicBezTo>
                    <a:pt x="0" y="1080"/>
                    <a:pt x="0" y="1080"/>
                    <a:pt x="0" y="1080"/>
                  </a:cubicBezTo>
                  <a:cubicBezTo>
                    <a:pt x="547" y="852"/>
                    <a:pt x="547" y="852"/>
                    <a:pt x="547" y="852"/>
                  </a:cubicBezTo>
                  <a:lnTo>
                    <a:pt x="997" y="665"/>
                  </a:ln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9">
              <a:extLst>
                <a:ext uri="{FF2B5EF4-FFF2-40B4-BE49-F238E27FC236}">
                  <a16:creationId xmlns:a16="http://schemas.microsoft.com/office/drawing/2014/main" id="{61C26647-4143-4D74-BEF8-6D99762644C5}"/>
                </a:ext>
              </a:extLst>
            </p:cNvPr>
            <p:cNvSpPr>
              <a:spLocks/>
            </p:cNvSpPr>
            <p:nvPr userDrawn="1"/>
          </p:nvSpPr>
          <p:spPr bwMode="auto">
            <a:xfrm>
              <a:off x="6515" y="2790"/>
              <a:ext cx="83" cy="450"/>
            </a:xfrm>
            <a:custGeom>
              <a:avLst/>
              <a:gdLst>
                <a:gd name="T0" fmla="*/ 0 w 83"/>
                <a:gd name="T1" fmla="*/ 35 h 450"/>
                <a:gd name="T2" fmla="*/ 83 w 83"/>
                <a:gd name="T3" fmla="*/ 450 h 450"/>
                <a:gd name="T4" fmla="*/ 83 w 83"/>
                <a:gd name="T5" fmla="*/ 0 h 450"/>
                <a:gd name="T6" fmla="*/ 0 w 83"/>
                <a:gd name="T7" fmla="*/ 35 h 450"/>
              </a:gdLst>
              <a:ahLst/>
              <a:cxnLst>
                <a:cxn ang="0">
                  <a:pos x="T0" y="T1"/>
                </a:cxn>
                <a:cxn ang="0">
                  <a:pos x="T2" y="T3"/>
                </a:cxn>
                <a:cxn ang="0">
                  <a:pos x="T4" y="T5"/>
                </a:cxn>
                <a:cxn ang="0">
                  <a:pos x="T6" y="T7"/>
                </a:cxn>
              </a:cxnLst>
              <a:rect l="0" t="0" r="r" b="b"/>
              <a:pathLst>
                <a:path w="83" h="450">
                  <a:moveTo>
                    <a:pt x="0" y="35"/>
                  </a:moveTo>
                  <a:cubicBezTo>
                    <a:pt x="53" y="162"/>
                    <a:pt x="83" y="303"/>
                    <a:pt x="83" y="450"/>
                  </a:cubicBezTo>
                  <a:cubicBezTo>
                    <a:pt x="83" y="0"/>
                    <a:pt x="83" y="0"/>
                    <a:pt x="83" y="0"/>
                  </a:cubicBezTo>
                  <a:lnTo>
                    <a:pt x="0" y="35"/>
                  </a:ln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30">
              <a:extLst>
                <a:ext uri="{FF2B5EF4-FFF2-40B4-BE49-F238E27FC236}">
                  <a16:creationId xmlns:a16="http://schemas.microsoft.com/office/drawing/2014/main" id="{FA88F2FC-BBDC-4821-9355-356B6B6DFF0A}"/>
                </a:ext>
              </a:extLst>
            </p:cNvPr>
            <p:cNvSpPr>
              <a:spLocks/>
            </p:cNvSpPr>
            <p:nvPr userDrawn="1"/>
          </p:nvSpPr>
          <p:spPr bwMode="auto">
            <a:xfrm>
              <a:off x="5517" y="2825"/>
              <a:ext cx="1081" cy="415"/>
            </a:xfrm>
            <a:custGeom>
              <a:avLst/>
              <a:gdLst>
                <a:gd name="T0" fmla="*/ 547 w 1080"/>
                <a:gd name="T1" fmla="*/ 187 h 415"/>
                <a:gd name="T2" fmla="*/ 0 w 1080"/>
                <a:gd name="T3" fmla="*/ 415 h 415"/>
                <a:gd name="T4" fmla="*/ 601 w 1080"/>
                <a:gd name="T5" fmla="*/ 415 h 415"/>
                <a:gd name="T6" fmla="*/ 1080 w 1080"/>
                <a:gd name="T7" fmla="*/ 415 h 415"/>
                <a:gd name="T8" fmla="*/ 997 w 1080"/>
                <a:gd name="T9" fmla="*/ 0 h 415"/>
                <a:gd name="T10" fmla="*/ 547 w 1080"/>
                <a:gd name="T11" fmla="*/ 187 h 415"/>
              </a:gdLst>
              <a:ahLst/>
              <a:cxnLst>
                <a:cxn ang="0">
                  <a:pos x="T0" y="T1"/>
                </a:cxn>
                <a:cxn ang="0">
                  <a:pos x="T2" y="T3"/>
                </a:cxn>
                <a:cxn ang="0">
                  <a:pos x="T4" y="T5"/>
                </a:cxn>
                <a:cxn ang="0">
                  <a:pos x="T6" y="T7"/>
                </a:cxn>
                <a:cxn ang="0">
                  <a:pos x="T8" y="T9"/>
                </a:cxn>
                <a:cxn ang="0">
                  <a:pos x="T10" y="T11"/>
                </a:cxn>
              </a:cxnLst>
              <a:rect l="0" t="0" r="r" b="b"/>
              <a:pathLst>
                <a:path w="1080" h="415">
                  <a:moveTo>
                    <a:pt x="547" y="187"/>
                  </a:moveTo>
                  <a:cubicBezTo>
                    <a:pt x="0" y="415"/>
                    <a:pt x="0" y="415"/>
                    <a:pt x="0" y="415"/>
                  </a:cubicBezTo>
                  <a:cubicBezTo>
                    <a:pt x="601" y="415"/>
                    <a:pt x="601" y="415"/>
                    <a:pt x="601" y="415"/>
                  </a:cubicBezTo>
                  <a:cubicBezTo>
                    <a:pt x="1080" y="415"/>
                    <a:pt x="1080" y="415"/>
                    <a:pt x="1080" y="415"/>
                  </a:cubicBezTo>
                  <a:cubicBezTo>
                    <a:pt x="1080" y="268"/>
                    <a:pt x="1050" y="127"/>
                    <a:pt x="997" y="0"/>
                  </a:cubicBezTo>
                  <a:lnTo>
                    <a:pt x="547" y="187"/>
                  </a:ln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31">
              <a:extLst>
                <a:ext uri="{FF2B5EF4-FFF2-40B4-BE49-F238E27FC236}">
                  <a16:creationId xmlns:a16="http://schemas.microsoft.com/office/drawing/2014/main" id="{400AB4EC-B7D9-4393-986F-500807831AC5}"/>
                </a:ext>
              </a:extLst>
            </p:cNvPr>
            <p:cNvSpPr>
              <a:spLocks/>
            </p:cNvSpPr>
            <p:nvPr userDrawn="1"/>
          </p:nvSpPr>
          <p:spPr bwMode="auto">
            <a:xfrm>
              <a:off x="6958" y="2160"/>
              <a:ext cx="720" cy="1080"/>
            </a:xfrm>
            <a:custGeom>
              <a:avLst/>
              <a:gdLst>
                <a:gd name="T0" fmla="*/ 0 w 720"/>
                <a:gd name="T1" fmla="*/ 0 h 1080"/>
                <a:gd name="T2" fmla="*/ 0 w 720"/>
                <a:gd name="T3" fmla="*/ 96 h 1080"/>
                <a:gd name="T4" fmla="*/ 360 w 720"/>
                <a:gd name="T5" fmla="*/ 720 h 1080"/>
                <a:gd name="T6" fmla="*/ 360 w 720"/>
                <a:gd name="T7" fmla="*/ 1080 h 1080"/>
                <a:gd name="T8" fmla="*/ 720 w 720"/>
                <a:gd name="T9" fmla="*/ 1080 h 1080"/>
                <a:gd name="T10" fmla="*/ 720 w 720"/>
                <a:gd name="T11" fmla="*/ 720 h 1080"/>
                <a:gd name="T12" fmla="*/ 0 w 720"/>
                <a:gd name="T13" fmla="*/ 0 h 1080"/>
              </a:gdLst>
              <a:ahLst/>
              <a:cxnLst>
                <a:cxn ang="0">
                  <a:pos x="T0" y="T1"/>
                </a:cxn>
                <a:cxn ang="0">
                  <a:pos x="T2" y="T3"/>
                </a:cxn>
                <a:cxn ang="0">
                  <a:pos x="T4" y="T5"/>
                </a:cxn>
                <a:cxn ang="0">
                  <a:pos x="T6" y="T7"/>
                </a:cxn>
                <a:cxn ang="0">
                  <a:pos x="T8" y="T9"/>
                </a:cxn>
                <a:cxn ang="0">
                  <a:pos x="T10" y="T11"/>
                </a:cxn>
                <a:cxn ang="0">
                  <a:pos x="T12" y="T13"/>
                </a:cxn>
              </a:cxnLst>
              <a:rect l="0" t="0" r="r" b="b"/>
              <a:pathLst>
                <a:path w="720" h="1080">
                  <a:moveTo>
                    <a:pt x="0" y="0"/>
                  </a:moveTo>
                  <a:cubicBezTo>
                    <a:pt x="0" y="96"/>
                    <a:pt x="0" y="96"/>
                    <a:pt x="0" y="96"/>
                  </a:cubicBezTo>
                  <a:cubicBezTo>
                    <a:pt x="215" y="221"/>
                    <a:pt x="360" y="453"/>
                    <a:pt x="360" y="720"/>
                  </a:cubicBezTo>
                  <a:cubicBezTo>
                    <a:pt x="360" y="1080"/>
                    <a:pt x="360" y="1080"/>
                    <a:pt x="360" y="1080"/>
                  </a:cubicBezTo>
                  <a:cubicBezTo>
                    <a:pt x="720" y="1080"/>
                    <a:pt x="720" y="1080"/>
                    <a:pt x="720" y="1080"/>
                  </a:cubicBezTo>
                  <a:cubicBezTo>
                    <a:pt x="720" y="720"/>
                    <a:pt x="720" y="720"/>
                    <a:pt x="720" y="720"/>
                  </a:cubicBezTo>
                  <a:cubicBezTo>
                    <a:pt x="720" y="322"/>
                    <a:pt x="398" y="0"/>
                    <a:pt x="0" y="0"/>
                  </a:cubicBez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32">
              <a:extLst>
                <a:ext uri="{FF2B5EF4-FFF2-40B4-BE49-F238E27FC236}">
                  <a16:creationId xmlns:a16="http://schemas.microsoft.com/office/drawing/2014/main" id="{A20D092F-41F8-4944-8511-B5E77957E9E2}"/>
                </a:ext>
              </a:extLst>
            </p:cNvPr>
            <p:cNvSpPr>
              <a:spLocks/>
            </p:cNvSpPr>
            <p:nvPr userDrawn="1"/>
          </p:nvSpPr>
          <p:spPr bwMode="auto">
            <a:xfrm>
              <a:off x="6598" y="2160"/>
              <a:ext cx="360" cy="1080"/>
            </a:xfrm>
            <a:custGeom>
              <a:avLst/>
              <a:gdLst>
                <a:gd name="T0" fmla="*/ 0 w 360"/>
                <a:gd name="T1" fmla="*/ 0 h 1080"/>
                <a:gd name="T2" fmla="*/ 0 w 360"/>
                <a:gd name="T3" fmla="*/ 1080 h 1080"/>
                <a:gd name="T4" fmla="*/ 360 w 360"/>
                <a:gd name="T5" fmla="*/ 1080 h 1080"/>
                <a:gd name="T6" fmla="*/ 360 w 360"/>
                <a:gd name="T7" fmla="*/ 96 h 1080"/>
                <a:gd name="T8" fmla="*/ 0 w 360"/>
                <a:gd name="T9" fmla="*/ 0 h 1080"/>
              </a:gdLst>
              <a:ahLst/>
              <a:cxnLst>
                <a:cxn ang="0">
                  <a:pos x="T0" y="T1"/>
                </a:cxn>
                <a:cxn ang="0">
                  <a:pos x="T2" y="T3"/>
                </a:cxn>
                <a:cxn ang="0">
                  <a:pos x="T4" y="T5"/>
                </a:cxn>
                <a:cxn ang="0">
                  <a:pos x="T6" y="T7"/>
                </a:cxn>
                <a:cxn ang="0">
                  <a:pos x="T8" y="T9"/>
                </a:cxn>
              </a:cxnLst>
              <a:rect l="0" t="0" r="r" b="b"/>
              <a:pathLst>
                <a:path w="360" h="1080">
                  <a:moveTo>
                    <a:pt x="0" y="0"/>
                  </a:moveTo>
                  <a:cubicBezTo>
                    <a:pt x="0" y="1080"/>
                    <a:pt x="0" y="1080"/>
                    <a:pt x="0" y="1080"/>
                  </a:cubicBezTo>
                  <a:cubicBezTo>
                    <a:pt x="360" y="1080"/>
                    <a:pt x="360" y="1080"/>
                    <a:pt x="360" y="1080"/>
                  </a:cubicBezTo>
                  <a:cubicBezTo>
                    <a:pt x="360" y="96"/>
                    <a:pt x="360" y="96"/>
                    <a:pt x="360" y="96"/>
                  </a:cubicBezTo>
                  <a:cubicBezTo>
                    <a:pt x="254" y="35"/>
                    <a:pt x="131" y="0"/>
                    <a:pt x="0" y="0"/>
                  </a:cubicBez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33">
              <a:extLst>
                <a:ext uri="{FF2B5EF4-FFF2-40B4-BE49-F238E27FC236}">
                  <a16:creationId xmlns:a16="http://schemas.microsoft.com/office/drawing/2014/main" id="{D4FE2DCA-426D-4AFF-B975-A2DC9F2A23E7}"/>
                </a:ext>
              </a:extLst>
            </p:cNvPr>
            <p:cNvSpPr>
              <a:spLocks/>
            </p:cNvSpPr>
            <p:nvPr userDrawn="1"/>
          </p:nvSpPr>
          <p:spPr bwMode="auto">
            <a:xfrm>
              <a:off x="6958" y="2256"/>
              <a:ext cx="360" cy="984"/>
            </a:xfrm>
            <a:custGeom>
              <a:avLst/>
              <a:gdLst>
                <a:gd name="T0" fmla="*/ 0 w 360"/>
                <a:gd name="T1" fmla="*/ 0 h 984"/>
                <a:gd name="T2" fmla="*/ 0 w 360"/>
                <a:gd name="T3" fmla="*/ 984 h 984"/>
                <a:gd name="T4" fmla="*/ 360 w 360"/>
                <a:gd name="T5" fmla="*/ 984 h 984"/>
                <a:gd name="T6" fmla="*/ 360 w 360"/>
                <a:gd name="T7" fmla="*/ 624 h 984"/>
                <a:gd name="T8" fmla="*/ 0 w 360"/>
                <a:gd name="T9" fmla="*/ 0 h 984"/>
              </a:gdLst>
              <a:ahLst/>
              <a:cxnLst>
                <a:cxn ang="0">
                  <a:pos x="T0" y="T1"/>
                </a:cxn>
                <a:cxn ang="0">
                  <a:pos x="T2" y="T3"/>
                </a:cxn>
                <a:cxn ang="0">
                  <a:pos x="T4" y="T5"/>
                </a:cxn>
                <a:cxn ang="0">
                  <a:pos x="T6" y="T7"/>
                </a:cxn>
                <a:cxn ang="0">
                  <a:pos x="T8" y="T9"/>
                </a:cxn>
              </a:cxnLst>
              <a:rect l="0" t="0" r="r" b="b"/>
              <a:pathLst>
                <a:path w="360" h="984">
                  <a:moveTo>
                    <a:pt x="0" y="0"/>
                  </a:moveTo>
                  <a:cubicBezTo>
                    <a:pt x="0" y="984"/>
                    <a:pt x="0" y="984"/>
                    <a:pt x="0" y="984"/>
                  </a:cubicBezTo>
                  <a:cubicBezTo>
                    <a:pt x="360" y="984"/>
                    <a:pt x="360" y="984"/>
                    <a:pt x="360" y="984"/>
                  </a:cubicBezTo>
                  <a:cubicBezTo>
                    <a:pt x="360" y="624"/>
                    <a:pt x="360" y="624"/>
                    <a:pt x="360" y="624"/>
                  </a:cubicBezTo>
                  <a:cubicBezTo>
                    <a:pt x="360" y="357"/>
                    <a:pt x="215" y="125"/>
                    <a:pt x="0" y="0"/>
                  </a:cubicBez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Oval 34">
              <a:extLst>
                <a:ext uri="{FF2B5EF4-FFF2-40B4-BE49-F238E27FC236}">
                  <a16:creationId xmlns:a16="http://schemas.microsoft.com/office/drawing/2014/main" id="{1A3BBE8F-53FD-4393-BE6E-DA399BE743FE}"/>
                </a:ext>
              </a:extLst>
            </p:cNvPr>
            <p:cNvSpPr>
              <a:spLocks noChangeArrowheads="1"/>
            </p:cNvSpPr>
            <p:nvPr userDrawn="1"/>
          </p:nvSpPr>
          <p:spPr bwMode="auto">
            <a:xfrm>
              <a:off x="4437" y="3240"/>
              <a:ext cx="1080" cy="1080"/>
            </a:xfrm>
            <a:prstGeom prst="ellipse">
              <a:avLst/>
            </a:pr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Oval 35">
              <a:extLst>
                <a:ext uri="{FF2B5EF4-FFF2-40B4-BE49-F238E27FC236}">
                  <a16:creationId xmlns:a16="http://schemas.microsoft.com/office/drawing/2014/main" id="{2A57E5CB-E66D-4A43-8697-4F3860A35CFA}"/>
                </a:ext>
              </a:extLst>
            </p:cNvPr>
            <p:cNvSpPr>
              <a:spLocks noChangeArrowheads="1"/>
            </p:cNvSpPr>
            <p:nvPr userDrawn="1"/>
          </p:nvSpPr>
          <p:spPr bwMode="auto">
            <a:xfrm>
              <a:off x="4744" y="3546"/>
              <a:ext cx="468" cy="468"/>
            </a:xfrm>
            <a:prstGeom prst="ellipse">
              <a:avLst/>
            </a:pr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36">
              <a:extLst>
                <a:ext uri="{FF2B5EF4-FFF2-40B4-BE49-F238E27FC236}">
                  <a16:creationId xmlns:a16="http://schemas.microsoft.com/office/drawing/2014/main" id="{CD972F09-CCC4-49F3-B3FA-159BB9168494}"/>
                </a:ext>
              </a:extLst>
            </p:cNvPr>
            <p:cNvSpPr>
              <a:spLocks/>
            </p:cNvSpPr>
            <p:nvPr userDrawn="1"/>
          </p:nvSpPr>
          <p:spPr bwMode="auto">
            <a:xfrm>
              <a:off x="6058" y="3240"/>
              <a:ext cx="540" cy="1080"/>
            </a:xfrm>
            <a:custGeom>
              <a:avLst/>
              <a:gdLst>
                <a:gd name="T0" fmla="*/ 0 w 540"/>
                <a:gd name="T1" fmla="*/ 1080 h 1080"/>
                <a:gd name="T2" fmla="*/ 540 w 540"/>
                <a:gd name="T3" fmla="*/ 1080 h 1080"/>
                <a:gd name="T4" fmla="*/ 540 w 540"/>
                <a:gd name="T5" fmla="*/ 0 h 1080"/>
                <a:gd name="T6" fmla="*/ 0 w 540"/>
                <a:gd name="T7" fmla="*/ 1080 h 1080"/>
              </a:gdLst>
              <a:ahLst/>
              <a:cxnLst>
                <a:cxn ang="0">
                  <a:pos x="T0" y="T1"/>
                </a:cxn>
                <a:cxn ang="0">
                  <a:pos x="T2" y="T3"/>
                </a:cxn>
                <a:cxn ang="0">
                  <a:pos x="T4" y="T5"/>
                </a:cxn>
                <a:cxn ang="0">
                  <a:pos x="T6" y="T7"/>
                </a:cxn>
              </a:cxnLst>
              <a:rect l="0" t="0" r="r" b="b"/>
              <a:pathLst>
                <a:path w="540" h="1080">
                  <a:moveTo>
                    <a:pt x="0" y="1080"/>
                  </a:moveTo>
                  <a:lnTo>
                    <a:pt x="540" y="1080"/>
                  </a:lnTo>
                  <a:lnTo>
                    <a:pt x="540" y="0"/>
                  </a:lnTo>
                  <a:lnTo>
                    <a:pt x="0" y="1080"/>
                  </a:ln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37">
              <a:extLst>
                <a:ext uri="{FF2B5EF4-FFF2-40B4-BE49-F238E27FC236}">
                  <a16:creationId xmlns:a16="http://schemas.microsoft.com/office/drawing/2014/main" id="{324A0802-8652-4965-BE86-1DD9437AB54D}"/>
                </a:ext>
              </a:extLst>
            </p:cNvPr>
            <p:cNvSpPr>
              <a:spLocks/>
            </p:cNvSpPr>
            <p:nvPr userDrawn="1"/>
          </p:nvSpPr>
          <p:spPr bwMode="auto">
            <a:xfrm>
              <a:off x="5517" y="3240"/>
              <a:ext cx="541" cy="1080"/>
            </a:xfrm>
            <a:custGeom>
              <a:avLst/>
              <a:gdLst>
                <a:gd name="T0" fmla="*/ 0 w 541"/>
                <a:gd name="T1" fmla="*/ 1080 h 1080"/>
                <a:gd name="T2" fmla="*/ 541 w 541"/>
                <a:gd name="T3" fmla="*/ 1080 h 1080"/>
                <a:gd name="T4" fmla="*/ 0 w 541"/>
                <a:gd name="T5" fmla="*/ 0 h 1080"/>
                <a:gd name="T6" fmla="*/ 0 w 541"/>
                <a:gd name="T7" fmla="*/ 1080 h 1080"/>
              </a:gdLst>
              <a:ahLst/>
              <a:cxnLst>
                <a:cxn ang="0">
                  <a:pos x="T0" y="T1"/>
                </a:cxn>
                <a:cxn ang="0">
                  <a:pos x="T2" y="T3"/>
                </a:cxn>
                <a:cxn ang="0">
                  <a:pos x="T4" y="T5"/>
                </a:cxn>
                <a:cxn ang="0">
                  <a:pos x="T6" y="T7"/>
                </a:cxn>
              </a:cxnLst>
              <a:rect l="0" t="0" r="r" b="b"/>
              <a:pathLst>
                <a:path w="541" h="1080">
                  <a:moveTo>
                    <a:pt x="0" y="1080"/>
                  </a:moveTo>
                  <a:lnTo>
                    <a:pt x="541" y="1080"/>
                  </a:lnTo>
                  <a:lnTo>
                    <a:pt x="0" y="0"/>
                  </a:lnTo>
                  <a:lnTo>
                    <a:pt x="0" y="1080"/>
                  </a:ln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8">
              <a:extLst>
                <a:ext uri="{FF2B5EF4-FFF2-40B4-BE49-F238E27FC236}">
                  <a16:creationId xmlns:a16="http://schemas.microsoft.com/office/drawing/2014/main" id="{76F0F549-C6AF-44C2-B848-0B2AE11F2BAC}"/>
                </a:ext>
              </a:extLst>
            </p:cNvPr>
            <p:cNvSpPr>
              <a:spLocks/>
            </p:cNvSpPr>
            <p:nvPr userDrawn="1"/>
          </p:nvSpPr>
          <p:spPr bwMode="auto">
            <a:xfrm>
              <a:off x="5517" y="3240"/>
              <a:ext cx="1081" cy="1080"/>
            </a:xfrm>
            <a:custGeom>
              <a:avLst/>
              <a:gdLst>
                <a:gd name="T0" fmla="*/ 0 w 1081"/>
                <a:gd name="T1" fmla="*/ 0 h 1080"/>
                <a:gd name="T2" fmla="*/ 541 w 1081"/>
                <a:gd name="T3" fmla="*/ 1080 h 1080"/>
                <a:gd name="T4" fmla="*/ 1081 w 1081"/>
                <a:gd name="T5" fmla="*/ 0 h 1080"/>
                <a:gd name="T6" fmla="*/ 0 w 1081"/>
                <a:gd name="T7" fmla="*/ 0 h 1080"/>
              </a:gdLst>
              <a:ahLst/>
              <a:cxnLst>
                <a:cxn ang="0">
                  <a:pos x="T0" y="T1"/>
                </a:cxn>
                <a:cxn ang="0">
                  <a:pos x="T2" y="T3"/>
                </a:cxn>
                <a:cxn ang="0">
                  <a:pos x="T4" y="T5"/>
                </a:cxn>
                <a:cxn ang="0">
                  <a:pos x="T6" y="T7"/>
                </a:cxn>
              </a:cxnLst>
              <a:rect l="0" t="0" r="r" b="b"/>
              <a:pathLst>
                <a:path w="1081" h="1080">
                  <a:moveTo>
                    <a:pt x="0" y="0"/>
                  </a:moveTo>
                  <a:lnTo>
                    <a:pt x="541" y="1080"/>
                  </a:lnTo>
                  <a:lnTo>
                    <a:pt x="1081" y="0"/>
                  </a:lnTo>
                  <a:lnTo>
                    <a:pt x="0" y="0"/>
                  </a:ln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39">
              <a:extLst>
                <a:ext uri="{FF2B5EF4-FFF2-40B4-BE49-F238E27FC236}">
                  <a16:creationId xmlns:a16="http://schemas.microsoft.com/office/drawing/2014/main" id="{7F4FDCA5-33F0-4DF0-8014-879F2900F39D}"/>
                </a:ext>
              </a:extLst>
            </p:cNvPr>
            <p:cNvSpPr>
              <a:spLocks/>
            </p:cNvSpPr>
            <p:nvPr userDrawn="1"/>
          </p:nvSpPr>
          <p:spPr bwMode="auto">
            <a:xfrm>
              <a:off x="6598" y="3240"/>
              <a:ext cx="540" cy="1080"/>
            </a:xfrm>
            <a:custGeom>
              <a:avLst/>
              <a:gdLst>
                <a:gd name="T0" fmla="*/ 0 w 540"/>
                <a:gd name="T1" fmla="*/ 540 h 1080"/>
                <a:gd name="T2" fmla="*/ 540 w 540"/>
                <a:gd name="T3" fmla="*/ 1080 h 1080"/>
                <a:gd name="T4" fmla="*/ 540 w 540"/>
                <a:gd name="T5" fmla="*/ 0 h 1080"/>
                <a:gd name="T6" fmla="*/ 0 w 540"/>
                <a:gd name="T7" fmla="*/ 540 h 1080"/>
              </a:gdLst>
              <a:ahLst/>
              <a:cxnLst>
                <a:cxn ang="0">
                  <a:pos x="T0" y="T1"/>
                </a:cxn>
                <a:cxn ang="0">
                  <a:pos x="T2" y="T3"/>
                </a:cxn>
                <a:cxn ang="0">
                  <a:pos x="T4" y="T5"/>
                </a:cxn>
                <a:cxn ang="0">
                  <a:pos x="T6" y="T7"/>
                </a:cxn>
              </a:cxnLst>
              <a:rect l="0" t="0" r="r" b="b"/>
              <a:pathLst>
                <a:path w="540" h="1080">
                  <a:moveTo>
                    <a:pt x="0" y="540"/>
                  </a:moveTo>
                  <a:cubicBezTo>
                    <a:pt x="0" y="838"/>
                    <a:pt x="242" y="1080"/>
                    <a:pt x="540" y="1080"/>
                  </a:cubicBezTo>
                  <a:cubicBezTo>
                    <a:pt x="540" y="0"/>
                    <a:pt x="540" y="0"/>
                    <a:pt x="540" y="0"/>
                  </a:cubicBezTo>
                  <a:cubicBezTo>
                    <a:pt x="242" y="0"/>
                    <a:pt x="0" y="242"/>
                    <a:pt x="0" y="540"/>
                  </a:cubicBez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40">
              <a:extLst>
                <a:ext uri="{FF2B5EF4-FFF2-40B4-BE49-F238E27FC236}">
                  <a16:creationId xmlns:a16="http://schemas.microsoft.com/office/drawing/2014/main" id="{7DAE396F-42FB-4CC8-B340-81F839CCD24F}"/>
                </a:ext>
              </a:extLst>
            </p:cNvPr>
            <p:cNvSpPr>
              <a:spLocks/>
            </p:cNvSpPr>
            <p:nvPr userDrawn="1"/>
          </p:nvSpPr>
          <p:spPr bwMode="auto">
            <a:xfrm>
              <a:off x="7138" y="324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41">
              <a:extLst>
                <a:ext uri="{FF2B5EF4-FFF2-40B4-BE49-F238E27FC236}">
                  <a16:creationId xmlns:a16="http://schemas.microsoft.com/office/drawing/2014/main" id="{41944384-049E-46E1-991F-EB398F90A09F}"/>
                </a:ext>
              </a:extLst>
            </p:cNvPr>
            <p:cNvSpPr>
              <a:spLocks/>
            </p:cNvSpPr>
            <p:nvPr userDrawn="1"/>
          </p:nvSpPr>
          <p:spPr bwMode="auto">
            <a:xfrm>
              <a:off x="7138" y="324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42">
              <a:extLst>
                <a:ext uri="{FF2B5EF4-FFF2-40B4-BE49-F238E27FC236}">
                  <a16:creationId xmlns:a16="http://schemas.microsoft.com/office/drawing/2014/main" id="{E1826F1E-77EF-4562-BE22-1ABC3B4C679C}"/>
                </a:ext>
              </a:extLst>
            </p:cNvPr>
            <p:cNvSpPr>
              <a:spLocks/>
            </p:cNvSpPr>
            <p:nvPr userDrawn="1"/>
          </p:nvSpPr>
          <p:spPr bwMode="auto">
            <a:xfrm>
              <a:off x="7138" y="3240"/>
              <a:ext cx="540" cy="534"/>
            </a:xfrm>
            <a:custGeom>
              <a:avLst/>
              <a:gdLst>
                <a:gd name="T0" fmla="*/ 540 w 540"/>
                <a:gd name="T1" fmla="*/ 534 h 534"/>
                <a:gd name="T2" fmla="*/ 540 w 540"/>
                <a:gd name="T3" fmla="*/ 0 h 534"/>
                <a:gd name="T4" fmla="*/ 0 w 540"/>
                <a:gd name="T5" fmla="*/ 0 h 534"/>
                <a:gd name="T6" fmla="*/ 540 w 540"/>
                <a:gd name="T7" fmla="*/ 534 h 534"/>
              </a:gdLst>
              <a:ahLst/>
              <a:cxnLst>
                <a:cxn ang="0">
                  <a:pos x="T0" y="T1"/>
                </a:cxn>
                <a:cxn ang="0">
                  <a:pos x="T2" y="T3"/>
                </a:cxn>
                <a:cxn ang="0">
                  <a:pos x="T4" y="T5"/>
                </a:cxn>
                <a:cxn ang="0">
                  <a:pos x="T6" y="T7"/>
                </a:cxn>
              </a:cxnLst>
              <a:rect l="0" t="0" r="r" b="b"/>
              <a:pathLst>
                <a:path w="540" h="534">
                  <a:moveTo>
                    <a:pt x="540" y="534"/>
                  </a:moveTo>
                  <a:cubicBezTo>
                    <a:pt x="540" y="0"/>
                    <a:pt x="540" y="0"/>
                    <a:pt x="540" y="0"/>
                  </a:cubicBezTo>
                  <a:cubicBezTo>
                    <a:pt x="0" y="0"/>
                    <a:pt x="0" y="0"/>
                    <a:pt x="0" y="0"/>
                  </a:cubicBezTo>
                  <a:cubicBezTo>
                    <a:pt x="296" y="0"/>
                    <a:pt x="537" y="238"/>
                    <a:pt x="540" y="534"/>
                  </a:cubicBez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43">
              <a:extLst>
                <a:ext uri="{FF2B5EF4-FFF2-40B4-BE49-F238E27FC236}">
                  <a16:creationId xmlns:a16="http://schemas.microsoft.com/office/drawing/2014/main" id="{0AE30319-D167-4F33-8C55-1A21844BAB07}"/>
                </a:ext>
              </a:extLst>
            </p:cNvPr>
            <p:cNvSpPr>
              <a:spLocks/>
            </p:cNvSpPr>
            <p:nvPr userDrawn="1"/>
          </p:nvSpPr>
          <p:spPr bwMode="auto">
            <a:xfrm>
              <a:off x="7138" y="3786"/>
              <a:ext cx="540" cy="534"/>
            </a:xfrm>
            <a:custGeom>
              <a:avLst/>
              <a:gdLst>
                <a:gd name="T0" fmla="*/ 0 w 540"/>
                <a:gd name="T1" fmla="*/ 534 h 534"/>
                <a:gd name="T2" fmla="*/ 540 w 540"/>
                <a:gd name="T3" fmla="*/ 534 h 534"/>
                <a:gd name="T4" fmla="*/ 540 w 540"/>
                <a:gd name="T5" fmla="*/ 0 h 534"/>
                <a:gd name="T6" fmla="*/ 0 w 540"/>
                <a:gd name="T7" fmla="*/ 534 h 534"/>
              </a:gdLst>
              <a:ahLst/>
              <a:cxnLst>
                <a:cxn ang="0">
                  <a:pos x="T0" y="T1"/>
                </a:cxn>
                <a:cxn ang="0">
                  <a:pos x="T2" y="T3"/>
                </a:cxn>
                <a:cxn ang="0">
                  <a:pos x="T4" y="T5"/>
                </a:cxn>
                <a:cxn ang="0">
                  <a:pos x="T6" y="T7"/>
                </a:cxn>
              </a:cxnLst>
              <a:rect l="0" t="0" r="r" b="b"/>
              <a:pathLst>
                <a:path w="540" h="534">
                  <a:moveTo>
                    <a:pt x="0" y="534"/>
                  </a:moveTo>
                  <a:cubicBezTo>
                    <a:pt x="540" y="534"/>
                    <a:pt x="540" y="534"/>
                    <a:pt x="540" y="534"/>
                  </a:cubicBezTo>
                  <a:cubicBezTo>
                    <a:pt x="540" y="0"/>
                    <a:pt x="540" y="0"/>
                    <a:pt x="540" y="0"/>
                  </a:cubicBezTo>
                  <a:cubicBezTo>
                    <a:pt x="537" y="296"/>
                    <a:pt x="296" y="534"/>
                    <a:pt x="0" y="534"/>
                  </a:cubicBez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44">
              <a:extLst>
                <a:ext uri="{FF2B5EF4-FFF2-40B4-BE49-F238E27FC236}">
                  <a16:creationId xmlns:a16="http://schemas.microsoft.com/office/drawing/2014/main" id="{92AB1EA0-254A-44FF-A68A-9D87FBC74E8B}"/>
                </a:ext>
              </a:extLst>
            </p:cNvPr>
            <p:cNvSpPr>
              <a:spLocks/>
            </p:cNvSpPr>
            <p:nvPr userDrawn="1"/>
          </p:nvSpPr>
          <p:spPr bwMode="auto">
            <a:xfrm>
              <a:off x="7138" y="3240"/>
              <a:ext cx="540" cy="1080"/>
            </a:xfrm>
            <a:custGeom>
              <a:avLst/>
              <a:gdLst>
                <a:gd name="T0" fmla="*/ 540 w 540"/>
                <a:gd name="T1" fmla="*/ 546 h 1080"/>
                <a:gd name="T2" fmla="*/ 540 w 540"/>
                <a:gd name="T3" fmla="*/ 534 h 1080"/>
                <a:gd name="T4" fmla="*/ 0 w 540"/>
                <a:gd name="T5" fmla="*/ 0 h 1080"/>
                <a:gd name="T6" fmla="*/ 0 w 540"/>
                <a:gd name="T7" fmla="*/ 0 h 1080"/>
                <a:gd name="T8" fmla="*/ 0 w 540"/>
                <a:gd name="T9" fmla="*/ 1080 h 1080"/>
                <a:gd name="T10" fmla="*/ 0 w 540"/>
                <a:gd name="T11" fmla="*/ 1080 h 1080"/>
                <a:gd name="T12" fmla="*/ 540 w 540"/>
                <a:gd name="T13" fmla="*/ 546 h 1080"/>
              </a:gdLst>
              <a:ahLst/>
              <a:cxnLst>
                <a:cxn ang="0">
                  <a:pos x="T0" y="T1"/>
                </a:cxn>
                <a:cxn ang="0">
                  <a:pos x="T2" y="T3"/>
                </a:cxn>
                <a:cxn ang="0">
                  <a:pos x="T4" y="T5"/>
                </a:cxn>
                <a:cxn ang="0">
                  <a:pos x="T6" y="T7"/>
                </a:cxn>
                <a:cxn ang="0">
                  <a:pos x="T8" y="T9"/>
                </a:cxn>
                <a:cxn ang="0">
                  <a:pos x="T10" y="T11"/>
                </a:cxn>
                <a:cxn ang="0">
                  <a:pos x="T12" y="T13"/>
                </a:cxn>
              </a:cxnLst>
              <a:rect l="0" t="0" r="r" b="b"/>
              <a:pathLst>
                <a:path w="540" h="1080">
                  <a:moveTo>
                    <a:pt x="540" y="546"/>
                  </a:moveTo>
                  <a:cubicBezTo>
                    <a:pt x="540" y="534"/>
                    <a:pt x="540" y="534"/>
                    <a:pt x="540" y="534"/>
                  </a:cubicBezTo>
                  <a:cubicBezTo>
                    <a:pt x="537" y="238"/>
                    <a:pt x="296" y="0"/>
                    <a:pt x="0" y="0"/>
                  </a:cubicBezTo>
                  <a:cubicBezTo>
                    <a:pt x="0" y="0"/>
                    <a:pt x="0" y="0"/>
                    <a:pt x="0" y="0"/>
                  </a:cubicBezTo>
                  <a:cubicBezTo>
                    <a:pt x="0" y="1080"/>
                    <a:pt x="0" y="1080"/>
                    <a:pt x="0" y="1080"/>
                  </a:cubicBezTo>
                  <a:cubicBezTo>
                    <a:pt x="0" y="1080"/>
                    <a:pt x="0" y="1080"/>
                    <a:pt x="0" y="1080"/>
                  </a:cubicBezTo>
                  <a:cubicBezTo>
                    <a:pt x="296" y="1080"/>
                    <a:pt x="537" y="842"/>
                    <a:pt x="540" y="546"/>
                  </a:cubicBez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Rectangle 3">
            <a:extLst>
              <a:ext uri="{FF2B5EF4-FFF2-40B4-BE49-F238E27FC236}">
                <a16:creationId xmlns:a16="http://schemas.microsoft.com/office/drawing/2014/main" id="{016F6F21-B547-4556-BD70-35E7B3BEF9B5}"/>
              </a:ext>
            </a:extLst>
          </p:cNvPr>
          <p:cNvSpPr/>
          <p:nvPr userDrawn="1"/>
        </p:nvSpPr>
        <p:spPr>
          <a:xfrm>
            <a:off x="-1588" y="0"/>
            <a:ext cx="12190413" cy="6858001"/>
          </a:xfrm>
          <a:prstGeom prst="rect">
            <a:avLst/>
          </a:prstGeom>
          <a:solidFill>
            <a:srgbClr val="170D2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IN" sz="1600" dirty="0">
              <a:solidFill>
                <a:prstClr val="white"/>
              </a:solidFill>
            </a:endParaRPr>
          </a:p>
        </p:txBody>
      </p:sp>
      <p:sp>
        <p:nvSpPr>
          <p:cNvPr id="56" name="Title 16"/>
          <p:cNvSpPr>
            <a:spLocks noGrp="1"/>
          </p:cNvSpPr>
          <p:nvPr userDrawn="1">
            <p:ph type="title" hasCustomPrompt="1"/>
          </p:nvPr>
        </p:nvSpPr>
        <p:spPr bwMode="gray">
          <a:xfrm>
            <a:off x="548640" y="1682496"/>
            <a:ext cx="9960236" cy="2898648"/>
          </a:xfrm>
          <a:prstGeom prst="rect">
            <a:avLst/>
          </a:prstGeom>
        </p:spPr>
        <p:txBody>
          <a:bodyPr lIns="0" tIns="0" rIns="121899" bIns="0" anchor="b" anchorCtr="0"/>
          <a:lstStyle>
            <a:lvl1pPr marL="0" algn="l" defTabSz="1218987" rtl="0" eaLnBrk="1" latinLnBrk="0" hangingPunct="1">
              <a:lnSpc>
                <a:spcPts val="6800"/>
              </a:lnSpc>
              <a:spcBef>
                <a:spcPct val="0"/>
              </a:spcBef>
              <a:buNone/>
              <a:defRPr lang="en-US" sz="8000" b="1" kern="1200" cap="none" spc="-150" baseline="0" dirty="0">
                <a:solidFill>
                  <a:schemeClr val="bg1"/>
                </a:solidFill>
                <a:latin typeface="Arial" pitchFamily="34" charset="0"/>
                <a:ea typeface="+mn-ea"/>
                <a:cs typeface="Arial" pitchFamily="34" charset="0"/>
              </a:defRPr>
            </a:lvl1pPr>
          </a:lstStyle>
          <a:p>
            <a:r>
              <a:rPr lang="en-US"/>
              <a:t>Presentation</a:t>
            </a:r>
            <a:br>
              <a:rPr lang="en-US"/>
            </a:br>
            <a:r>
              <a:rPr lang="en-US"/>
              <a:t>title here</a:t>
            </a:r>
            <a:br>
              <a:rPr lang="en-US"/>
            </a:br>
            <a:r>
              <a:rPr lang="en-US"/>
              <a:t>three lines</a:t>
            </a:r>
          </a:p>
        </p:txBody>
      </p:sp>
      <p:sp>
        <p:nvSpPr>
          <p:cNvPr id="55" name="Subtitle 2"/>
          <p:cNvSpPr>
            <a:spLocks noGrp="1"/>
          </p:cNvSpPr>
          <p:nvPr userDrawn="1">
            <p:ph type="subTitle" idx="1" hasCustomPrompt="1"/>
          </p:nvPr>
        </p:nvSpPr>
        <p:spPr bwMode="gray">
          <a:xfrm>
            <a:off x="548640" y="4718304"/>
            <a:ext cx="9949796" cy="457200"/>
          </a:xfrm>
          <a:prstGeom prst="rect">
            <a:avLst/>
          </a:prstGeom>
        </p:spPr>
        <p:txBody>
          <a:bodyPr lIns="0" tIns="0" rIns="0" bIns="0" anchor="b" anchorCtr="0"/>
          <a:lstStyle>
            <a:lvl1pPr marL="0" indent="0" algn="l" defTabSz="1218987" rtl="0" eaLnBrk="1" latinLnBrk="0" hangingPunct="1">
              <a:lnSpc>
                <a:spcPct val="90000"/>
              </a:lnSpc>
              <a:spcBef>
                <a:spcPct val="0"/>
              </a:spcBef>
              <a:buNone/>
              <a:defRPr lang="en-US" sz="2600" b="0" kern="1200" cap="none" spc="0" baseline="0" dirty="0">
                <a:solidFill>
                  <a:schemeClr val="bg1"/>
                </a:solidFill>
                <a:latin typeface="Arial" pitchFamily="34" charset="0"/>
                <a:ea typeface="+mn-ea"/>
                <a:cs typeface="Arial"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Speaker Name | Date</a:t>
            </a:r>
          </a:p>
        </p:txBody>
      </p:sp>
      <p:grpSp>
        <p:nvGrpSpPr>
          <p:cNvPr id="14" name="Group 13">
            <a:extLst>
              <a:ext uri="{FF2B5EF4-FFF2-40B4-BE49-F238E27FC236}">
                <a16:creationId xmlns:a16="http://schemas.microsoft.com/office/drawing/2014/main" id="{5263B15D-8538-4F4D-95D4-10B6EF40D599}"/>
              </a:ext>
            </a:extLst>
          </p:cNvPr>
          <p:cNvGrpSpPr>
            <a:grpSpLocks noChangeAspect="1"/>
          </p:cNvGrpSpPr>
          <p:nvPr userDrawn="1"/>
        </p:nvGrpSpPr>
        <p:grpSpPr>
          <a:xfrm rot="16200000">
            <a:off x="9855467" y="2024677"/>
            <a:ext cx="3499241" cy="1167475"/>
            <a:chOff x="547688" y="952500"/>
            <a:chExt cx="12190413" cy="4067175"/>
          </a:xfrm>
        </p:grpSpPr>
        <p:sp>
          <p:nvSpPr>
            <p:cNvPr id="15" name="Rectangle 14">
              <a:extLst>
                <a:ext uri="{FF2B5EF4-FFF2-40B4-BE49-F238E27FC236}">
                  <a16:creationId xmlns:a16="http://schemas.microsoft.com/office/drawing/2014/main" id="{038EF8AF-A11C-49F7-816C-5F1E23CFA92C}"/>
                </a:ext>
              </a:extLst>
            </p:cNvPr>
            <p:cNvSpPr>
              <a:spLocks noChangeArrowheads="1"/>
            </p:cNvSpPr>
            <p:nvPr userDrawn="1"/>
          </p:nvSpPr>
          <p:spPr bwMode="auto">
            <a:xfrm>
              <a:off x="547688" y="952500"/>
              <a:ext cx="12190413" cy="4067175"/>
            </a:xfrm>
            <a:prstGeom prst="rect">
              <a:avLst/>
            </a:prstGeom>
            <a:gradFill flip="none" rotWithShape="1">
              <a:gsLst>
                <a:gs pos="0">
                  <a:srgbClr val="7C55A3"/>
                </a:gs>
                <a:gs pos="33000">
                  <a:srgbClr val="4C8AC8"/>
                </a:gs>
                <a:gs pos="67000">
                  <a:srgbClr val="47B98E"/>
                </a:gs>
                <a:gs pos="100000">
                  <a:srgbClr val="64B951"/>
                </a:gs>
              </a:gsLst>
              <a:lin ang="18900000" scaled="1"/>
              <a:tileRect/>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5D4AE5D8-9A33-44FD-B63F-58D118D3D7C4}"/>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a:extLst>
                <a:ext uri="{FF2B5EF4-FFF2-40B4-BE49-F238E27FC236}">
                  <a16:creationId xmlns:a16="http://schemas.microsoft.com/office/drawing/2014/main" id="{E9ABE3C8-359D-4404-9E55-A32DBD9F89EB}"/>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a:extLst>
                <a:ext uri="{FF2B5EF4-FFF2-40B4-BE49-F238E27FC236}">
                  <a16:creationId xmlns:a16="http://schemas.microsoft.com/office/drawing/2014/main" id="{AE932F07-2CB8-465A-9F25-89FBFE655549}"/>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B9E29597-4C22-45CD-97A0-F093CB88BCF2}"/>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a:extLst>
                <a:ext uri="{FF2B5EF4-FFF2-40B4-BE49-F238E27FC236}">
                  <a16:creationId xmlns:a16="http://schemas.microsoft.com/office/drawing/2014/main" id="{577633EC-54C7-4002-89BF-79EDD942117A}"/>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BC268FF1-57B5-40D2-973F-EA1524295D1B}"/>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2" name="Freeform 5">
            <a:extLst>
              <a:ext uri="{FF2B5EF4-FFF2-40B4-BE49-F238E27FC236}">
                <a16:creationId xmlns:a16="http://schemas.microsoft.com/office/drawing/2014/main" id="{C60414CF-B3A8-4BBC-BA9C-1CD8881AE8E5}"/>
              </a:ext>
            </a:extLst>
          </p:cNvPr>
          <p:cNvSpPr>
            <a:spLocks noChangeAspect="1" noEditPoints="1"/>
          </p:cNvSpPr>
          <p:nvPr userDrawn="1"/>
        </p:nvSpPr>
        <p:spPr bwMode="auto">
          <a:xfrm>
            <a:off x="548640" y="858794"/>
            <a:ext cx="3941064" cy="312470"/>
          </a:xfrm>
          <a:custGeom>
            <a:avLst/>
            <a:gdLst>
              <a:gd name="T0" fmla="*/ 557 w 2065"/>
              <a:gd name="T1" fmla="*/ 102 h 161"/>
              <a:gd name="T2" fmla="*/ 510 w 2065"/>
              <a:gd name="T3" fmla="*/ 76 h 161"/>
              <a:gd name="T4" fmla="*/ 583 w 2065"/>
              <a:gd name="T5" fmla="*/ 36 h 161"/>
              <a:gd name="T6" fmla="*/ 641 w 2065"/>
              <a:gd name="T7" fmla="*/ 34 h 161"/>
              <a:gd name="T8" fmla="*/ 2038 w 2065"/>
              <a:gd name="T9" fmla="*/ 1 h 161"/>
              <a:gd name="T10" fmla="*/ 706 w 2065"/>
              <a:gd name="T11" fmla="*/ 59 h 161"/>
              <a:gd name="T12" fmla="*/ 733 w 2065"/>
              <a:gd name="T13" fmla="*/ 100 h 161"/>
              <a:gd name="T14" fmla="*/ 1999 w 2065"/>
              <a:gd name="T15" fmla="*/ 132 h 161"/>
              <a:gd name="T16" fmla="*/ 760 w 2065"/>
              <a:gd name="T17" fmla="*/ 84 h 161"/>
              <a:gd name="T18" fmla="*/ 787 w 2065"/>
              <a:gd name="T19" fmla="*/ 93 h 161"/>
              <a:gd name="T20" fmla="*/ 828 w 2065"/>
              <a:gd name="T21" fmla="*/ 76 h 161"/>
              <a:gd name="T22" fmla="*/ 133 w 2065"/>
              <a:gd name="T23" fmla="*/ 36 h 161"/>
              <a:gd name="T24" fmla="*/ 166 w 2065"/>
              <a:gd name="T25" fmla="*/ 78 h 161"/>
              <a:gd name="T26" fmla="*/ 225 w 2065"/>
              <a:gd name="T27" fmla="*/ 132 h 161"/>
              <a:gd name="T28" fmla="*/ 32 w 2065"/>
              <a:gd name="T29" fmla="*/ 40 h 161"/>
              <a:gd name="T30" fmla="*/ 5 w 2065"/>
              <a:gd name="T31" fmla="*/ 43 h 161"/>
              <a:gd name="T32" fmla="*/ 0 w 2065"/>
              <a:gd name="T33" fmla="*/ 114 h 161"/>
              <a:gd name="T34" fmla="*/ 266 w 2065"/>
              <a:gd name="T35" fmla="*/ 43 h 161"/>
              <a:gd name="T36" fmla="*/ 258 w 2065"/>
              <a:gd name="T37" fmla="*/ 104 h 161"/>
              <a:gd name="T38" fmla="*/ 347 w 2065"/>
              <a:gd name="T39" fmla="*/ 76 h 161"/>
              <a:gd name="T40" fmla="*/ 285 w 2065"/>
              <a:gd name="T41" fmla="*/ 103 h 161"/>
              <a:gd name="T42" fmla="*/ 429 w 2065"/>
              <a:gd name="T43" fmla="*/ 36 h 161"/>
              <a:gd name="T44" fmla="*/ 479 w 2065"/>
              <a:gd name="T45" fmla="*/ 128 h 161"/>
              <a:gd name="T46" fmla="*/ 479 w 2065"/>
              <a:gd name="T47" fmla="*/ 36 h 161"/>
              <a:gd name="T48" fmla="*/ 354 w 2065"/>
              <a:gd name="T49" fmla="*/ 132 h 161"/>
              <a:gd name="T50" fmla="*/ 382 w 2065"/>
              <a:gd name="T51" fmla="*/ 55 h 161"/>
              <a:gd name="T52" fmla="*/ 1387 w 2065"/>
              <a:gd name="T53" fmla="*/ 84 h 161"/>
              <a:gd name="T54" fmla="*/ 1335 w 2065"/>
              <a:gd name="T55" fmla="*/ 58 h 161"/>
              <a:gd name="T56" fmla="*/ 1834 w 2065"/>
              <a:gd name="T57" fmla="*/ 132 h 161"/>
              <a:gd name="T58" fmla="*/ 1748 w 2065"/>
              <a:gd name="T59" fmla="*/ 34 h 161"/>
              <a:gd name="T60" fmla="*/ 1748 w 2065"/>
              <a:gd name="T61" fmla="*/ 34 h 161"/>
              <a:gd name="T62" fmla="*/ 1773 w 2065"/>
              <a:gd name="T63" fmla="*/ 84 h 161"/>
              <a:gd name="T64" fmla="*/ 1465 w 2065"/>
              <a:gd name="T65" fmla="*/ 109 h 161"/>
              <a:gd name="T66" fmla="*/ 1480 w 2065"/>
              <a:gd name="T67" fmla="*/ 148 h 161"/>
              <a:gd name="T68" fmla="*/ 1442 w 2065"/>
              <a:gd name="T69" fmla="*/ 102 h 161"/>
              <a:gd name="T70" fmla="*/ 1675 w 2065"/>
              <a:gd name="T71" fmla="*/ 37 h 161"/>
              <a:gd name="T72" fmla="*/ 1655 w 2065"/>
              <a:gd name="T73" fmla="*/ 7 h 161"/>
              <a:gd name="T74" fmla="*/ 1648 w 2065"/>
              <a:gd name="T75" fmla="*/ 132 h 161"/>
              <a:gd name="T76" fmla="*/ 1526 w 2065"/>
              <a:gd name="T77" fmla="*/ 36 h 161"/>
              <a:gd name="T78" fmla="*/ 1528 w 2065"/>
              <a:gd name="T79" fmla="*/ 161 h 161"/>
              <a:gd name="T80" fmla="*/ 980 w 2065"/>
              <a:gd name="T81" fmla="*/ 49 h 161"/>
              <a:gd name="T82" fmla="*/ 997 w 2065"/>
              <a:gd name="T83" fmla="*/ 59 h 161"/>
              <a:gd name="T84" fmla="*/ 1250 w 2065"/>
              <a:gd name="T85" fmla="*/ 132 h 161"/>
              <a:gd name="T86" fmla="*/ 1075 w 2065"/>
              <a:gd name="T87" fmla="*/ 49 h 161"/>
              <a:gd name="T88" fmla="*/ 1092 w 2065"/>
              <a:gd name="T89" fmla="*/ 59 h 161"/>
              <a:gd name="T90" fmla="*/ 910 w 2065"/>
              <a:gd name="T91" fmla="*/ 111 h 161"/>
              <a:gd name="T92" fmla="*/ 909 w 2065"/>
              <a:gd name="T93" fmla="*/ 34 h 161"/>
              <a:gd name="T94" fmla="*/ 910 w 2065"/>
              <a:gd name="T95" fmla="*/ 111 h 161"/>
              <a:gd name="T96" fmla="*/ 1962 w 2065"/>
              <a:gd name="T97" fmla="*/ 77 h 161"/>
              <a:gd name="T98" fmla="*/ 1962 w 2065"/>
              <a:gd name="T99" fmla="*/ 132 h 161"/>
              <a:gd name="T100" fmla="*/ 1941 w 2065"/>
              <a:gd name="T101" fmla="*/ 115 h 161"/>
              <a:gd name="T102" fmla="*/ 1193 w 2065"/>
              <a:gd name="T103" fmla="*/ 34 h 161"/>
              <a:gd name="T104" fmla="*/ 1193 w 2065"/>
              <a:gd name="T105" fmla="*/ 34 h 161"/>
              <a:gd name="T106" fmla="*/ 1218 w 2065"/>
              <a:gd name="T107" fmla="*/ 8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5" h="161">
                <a:moveTo>
                  <a:pt x="530" y="34"/>
                </a:moveTo>
                <a:cubicBezTo>
                  <a:pt x="502" y="34"/>
                  <a:pt x="483" y="57"/>
                  <a:pt x="483" y="84"/>
                </a:cubicBezTo>
                <a:cubicBezTo>
                  <a:pt x="483" y="84"/>
                  <a:pt x="483" y="84"/>
                  <a:pt x="483" y="84"/>
                </a:cubicBezTo>
                <a:cubicBezTo>
                  <a:pt x="483" y="114"/>
                  <a:pt x="504" y="134"/>
                  <a:pt x="533" y="134"/>
                </a:cubicBezTo>
                <a:cubicBezTo>
                  <a:pt x="551" y="134"/>
                  <a:pt x="563" y="127"/>
                  <a:pt x="572" y="116"/>
                </a:cubicBezTo>
                <a:cubicBezTo>
                  <a:pt x="557" y="102"/>
                  <a:pt x="557" y="102"/>
                  <a:pt x="557" y="102"/>
                </a:cubicBezTo>
                <a:cubicBezTo>
                  <a:pt x="549" y="109"/>
                  <a:pt x="543" y="112"/>
                  <a:pt x="533" y="112"/>
                </a:cubicBezTo>
                <a:cubicBezTo>
                  <a:pt x="521" y="112"/>
                  <a:pt x="513" y="106"/>
                  <a:pt x="510" y="93"/>
                </a:cubicBezTo>
                <a:cubicBezTo>
                  <a:pt x="577" y="93"/>
                  <a:pt x="577" y="93"/>
                  <a:pt x="577" y="93"/>
                </a:cubicBezTo>
                <a:cubicBezTo>
                  <a:pt x="577" y="91"/>
                  <a:pt x="577" y="88"/>
                  <a:pt x="577" y="86"/>
                </a:cubicBezTo>
                <a:cubicBezTo>
                  <a:pt x="577" y="59"/>
                  <a:pt x="563" y="34"/>
                  <a:pt x="530" y="34"/>
                </a:cubicBezTo>
                <a:close/>
                <a:moveTo>
                  <a:pt x="510" y="76"/>
                </a:moveTo>
                <a:cubicBezTo>
                  <a:pt x="512" y="64"/>
                  <a:pt x="519" y="56"/>
                  <a:pt x="530" y="56"/>
                </a:cubicBezTo>
                <a:cubicBezTo>
                  <a:pt x="542" y="56"/>
                  <a:pt x="549" y="64"/>
                  <a:pt x="551" y="76"/>
                </a:cubicBezTo>
                <a:lnTo>
                  <a:pt x="510" y="76"/>
                </a:lnTo>
                <a:close/>
                <a:moveTo>
                  <a:pt x="610" y="55"/>
                </a:moveTo>
                <a:cubicBezTo>
                  <a:pt x="610" y="36"/>
                  <a:pt x="610" y="36"/>
                  <a:pt x="610" y="36"/>
                </a:cubicBezTo>
                <a:cubicBezTo>
                  <a:pt x="583" y="36"/>
                  <a:pt x="583" y="36"/>
                  <a:pt x="583" y="36"/>
                </a:cubicBezTo>
                <a:cubicBezTo>
                  <a:pt x="583" y="132"/>
                  <a:pt x="583" y="132"/>
                  <a:pt x="583" y="132"/>
                </a:cubicBezTo>
                <a:cubicBezTo>
                  <a:pt x="610" y="132"/>
                  <a:pt x="610" y="132"/>
                  <a:pt x="610" y="132"/>
                </a:cubicBezTo>
                <a:cubicBezTo>
                  <a:pt x="610" y="97"/>
                  <a:pt x="610" y="97"/>
                  <a:pt x="610" y="97"/>
                </a:cubicBezTo>
                <a:cubicBezTo>
                  <a:pt x="610" y="74"/>
                  <a:pt x="621" y="63"/>
                  <a:pt x="640" y="63"/>
                </a:cubicBezTo>
                <a:cubicBezTo>
                  <a:pt x="641" y="63"/>
                  <a:pt x="641" y="63"/>
                  <a:pt x="641" y="63"/>
                </a:cubicBezTo>
                <a:cubicBezTo>
                  <a:pt x="641" y="34"/>
                  <a:pt x="641" y="34"/>
                  <a:pt x="641" y="34"/>
                </a:cubicBezTo>
                <a:cubicBezTo>
                  <a:pt x="625" y="33"/>
                  <a:pt x="616" y="42"/>
                  <a:pt x="610" y="55"/>
                </a:cubicBezTo>
                <a:close/>
                <a:moveTo>
                  <a:pt x="2038" y="1"/>
                </a:moveTo>
                <a:cubicBezTo>
                  <a:pt x="2038" y="132"/>
                  <a:pt x="2038" y="132"/>
                  <a:pt x="2038" y="132"/>
                </a:cubicBezTo>
                <a:cubicBezTo>
                  <a:pt x="2065" y="132"/>
                  <a:pt x="2065" y="132"/>
                  <a:pt x="2065" y="132"/>
                </a:cubicBezTo>
                <a:cubicBezTo>
                  <a:pt x="2065" y="1"/>
                  <a:pt x="2065" y="1"/>
                  <a:pt x="2065" y="1"/>
                </a:cubicBezTo>
                <a:lnTo>
                  <a:pt x="2038" y="1"/>
                </a:lnTo>
                <a:close/>
                <a:moveTo>
                  <a:pt x="733" y="11"/>
                </a:moveTo>
                <a:cubicBezTo>
                  <a:pt x="706" y="11"/>
                  <a:pt x="706" y="11"/>
                  <a:pt x="706" y="11"/>
                </a:cubicBezTo>
                <a:cubicBezTo>
                  <a:pt x="706" y="36"/>
                  <a:pt x="706" y="36"/>
                  <a:pt x="706" y="36"/>
                </a:cubicBezTo>
                <a:cubicBezTo>
                  <a:pt x="694" y="36"/>
                  <a:pt x="694" y="36"/>
                  <a:pt x="694" y="36"/>
                </a:cubicBezTo>
                <a:cubicBezTo>
                  <a:pt x="694" y="59"/>
                  <a:pt x="694" y="59"/>
                  <a:pt x="694" y="59"/>
                </a:cubicBezTo>
                <a:cubicBezTo>
                  <a:pt x="706" y="59"/>
                  <a:pt x="706" y="59"/>
                  <a:pt x="706" y="59"/>
                </a:cubicBezTo>
                <a:cubicBezTo>
                  <a:pt x="706" y="105"/>
                  <a:pt x="706" y="105"/>
                  <a:pt x="706" y="105"/>
                </a:cubicBezTo>
                <a:cubicBezTo>
                  <a:pt x="706" y="127"/>
                  <a:pt x="717" y="134"/>
                  <a:pt x="734" y="134"/>
                </a:cubicBezTo>
                <a:cubicBezTo>
                  <a:pt x="743" y="134"/>
                  <a:pt x="750" y="132"/>
                  <a:pt x="755" y="128"/>
                </a:cubicBezTo>
                <a:cubicBezTo>
                  <a:pt x="755" y="106"/>
                  <a:pt x="755" y="106"/>
                  <a:pt x="755" y="106"/>
                </a:cubicBezTo>
                <a:cubicBezTo>
                  <a:pt x="752" y="108"/>
                  <a:pt x="747" y="110"/>
                  <a:pt x="742" y="110"/>
                </a:cubicBezTo>
                <a:cubicBezTo>
                  <a:pt x="736" y="110"/>
                  <a:pt x="733" y="107"/>
                  <a:pt x="733" y="100"/>
                </a:cubicBezTo>
                <a:cubicBezTo>
                  <a:pt x="733" y="59"/>
                  <a:pt x="733" y="59"/>
                  <a:pt x="733" y="59"/>
                </a:cubicBezTo>
                <a:cubicBezTo>
                  <a:pt x="756" y="59"/>
                  <a:pt x="756" y="59"/>
                  <a:pt x="756" y="59"/>
                </a:cubicBezTo>
                <a:cubicBezTo>
                  <a:pt x="756" y="36"/>
                  <a:pt x="756" y="36"/>
                  <a:pt x="756" y="36"/>
                </a:cubicBezTo>
                <a:cubicBezTo>
                  <a:pt x="733" y="36"/>
                  <a:pt x="733" y="36"/>
                  <a:pt x="733" y="36"/>
                </a:cubicBezTo>
                <a:lnTo>
                  <a:pt x="733" y="11"/>
                </a:lnTo>
                <a:close/>
                <a:moveTo>
                  <a:pt x="1999" y="132"/>
                </a:moveTo>
                <a:cubicBezTo>
                  <a:pt x="2027" y="132"/>
                  <a:pt x="2027" y="132"/>
                  <a:pt x="2027" y="132"/>
                </a:cubicBezTo>
                <a:cubicBezTo>
                  <a:pt x="2027" y="1"/>
                  <a:pt x="2027" y="1"/>
                  <a:pt x="2027" y="1"/>
                </a:cubicBezTo>
                <a:cubicBezTo>
                  <a:pt x="1999" y="1"/>
                  <a:pt x="1999" y="1"/>
                  <a:pt x="1999" y="1"/>
                </a:cubicBezTo>
                <a:lnTo>
                  <a:pt x="1999" y="132"/>
                </a:lnTo>
                <a:close/>
                <a:moveTo>
                  <a:pt x="807" y="34"/>
                </a:moveTo>
                <a:cubicBezTo>
                  <a:pt x="779" y="34"/>
                  <a:pt x="760" y="57"/>
                  <a:pt x="760" y="84"/>
                </a:cubicBezTo>
                <a:cubicBezTo>
                  <a:pt x="760" y="84"/>
                  <a:pt x="760" y="84"/>
                  <a:pt x="760" y="84"/>
                </a:cubicBezTo>
                <a:cubicBezTo>
                  <a:pt x="760" y="114"/>
                  <a:pt x="781" y="134"/>
                  <a:pt x="810" y="134"/>
                </a:cubicBezTo>
                <a:cubicBezTo>
                  <a:pt x="827" y="134"/>
                  <a:pt x="840" y="127"/>
                  <a:pt x="849" y="116"/>
                </a:cubicBezTo>
                <a:cubicBezTo>
                  <a:pt x="834" y="102"/>
                  <a:pt x="834" y="102"/>
                  <a:pt x="834" y="102"/>
                </a:cubicBezTo>
                <a:cubicBezTo>
                  <a:pt x="826" y="109"/>
                  <a:pt x="820" y="112"/>
                  <a:pt x="810" y="112"/>
                </a:cubicBezTo>
                <a:cubicBezTo>
                  <a:pt x="798" y="112"/>
                  <a:pt x="790" y="106"/>
                  <a:pt x="787" y="93"/>
                </a:cubicBezTo>
                <a:cubicBezTo>
                  <a:pt x="854" y="93"/>
                  <a:pt x="854" y="93"/>
                  <a:pt x="854" y="93"/>
                </a:cubicBezTo>
                <a:cubicBezTo>
                  <a:pt x="854" y="91"/>
                  <a:pt x="854" y="88"/>
                  <a:pt x="854" y="86"/>
                </a:cubicBezTo>
                <a:cubicBezTo>
                  <a:pt x="854" y="59"/>
                  <a:pt x="839" y="34"/>
                  <a:pt x="807" y="34"/>
                </a:cubicBezTo>
                <a:close/>
                <a:moveTo>
                  <a:pt x="787" y="76"/>
                </a:moveTo>
                <a:cubicBezTo>
                  <a:pt x="789" y="64"/>
                  <a:pt x="796" y="56"/>
                  <a:pt x="807" y="56"/>
                </a:cubicBezTo>
                <a:cubicBezTo>
                  <a:pt x="819" y="56"/>
                  <a:pt x="826" y="64"/>
                  <a:pt x="828" y="76"/>
                </a:cubicBezTo>
                <a:lnTo>
                  <a:pt x="787" y="76"/>
                </a:lnTo>
                <a:close/>
                <a:moveTo>
                  <a:pt x="220" y="34"/>
                </a:moveTo>
                <a:cubicBezTo>
                  <a:pt x="207" y="34"/>
                  <a:pt x="197" y="39"/>
                  <a:pt x="189" y="49"/>
                </a:cubicBezTo>
                <a:cubicBezTo>
                  <a:pt x="184" y="40"/>
                  <a:pt x="174" y="34"/>
                  <a:pt x="161" y="34"/>
                </a:cubicBezTo>
                <a:cubicBezTo>
                  <a:pt x="148" y="34"/>
                  <a:pt x="139" y="41"/>
                  <a:pt x="133" y="50"/>
                </a:cubicBezTo>
                <a:cubicBezTo>
                  <a:pt x="133" y="36"/>
                  <a:pt x="133" y="36"/>
                  <a:pt x="133" y="36"/>
                </a:cubicBezTo>
                <a:cubicBezTo>
                  <a:pt x="106" y="36"/>
                  <a:pt x="106" y="36"/>
                  <a:pt x="106" y="36"/>
                </a:cubicBezTo>
                <a:cubicBezTo>
                  <a:pt x="106" y="132"/>
                  <a:pt x="106" y="132"/>
                  <a:pt x="106" y="132"/>
                </a:cubicBezTo>
                <a:cubicBezTo>
                  <a:pt x="133" y="132"/>
                  <a:pt x="133" y="132"/>
                  <a:pt x="133" y="132"/>
                </a:cubicBezTo>
                <a:cubicBezTo>
                  <a:pt x="133" y="78"/>
                  <a:pt x="133" y="78"/>
                  <a:pt x="133" y="78"/>
                </a:cubicBezTo>
                <a:cubicBezTo>
                  <a:pt x="133" y="65"/>
                  <a:pt x="139" y="59"/>
                  <a:pt x="150" y="59"/>
                </a:cubicBezTo>
                <a:cubicBezTo>
                  <a:pt x="160" y="59"/>
                  <a:pt x="166" y="65"/>
                  <a:pt x="166" y="78"/>
                </a:cubicBezTo>
                <a:cubicBezTo>
                  <a:pt x="166" y="132"/>
                  <a:pt x="166" y="132"/>
                  <a:pt x="166" y="132"/>
                </a:cubicBezTo>
                <a:cubicBezTo>
                  <a:pt x="193" y="132"/>
                  <a:pt x="193" y="132"/>
                  <a:pt x="193" y="132"/>
                </a:cubicBezTo>
                <a:cubicBezTo>
                  <a:pt x="193" y="78"/>
                  <a:pt x="193" y="78"/>
                  <a:pt x="193" y="78"/>
                </a:cubicBezTo>
                <a:cubicBezTo>
                  <a:pt x="193" y="65"/>
                  <a:pt x="199" y="59"/>
                  <a:pt x="209" y="59"/>
                </a:cubicBezTo>
                <a:cubicBezTo>
                  <a:pt x="220" y="59"/>
                  <a:pt x="225" y="65"/>
                  <a:pt x="225" y="78"/>
                </a:cubicBezTo>
                <a:cubicBezTo>
                  <a:pt x="225" y="132"/>
                  <a:pt x="225" y="132"/>
                  <a:pt x="225" y="132"/>
                </a:cubicBezTo>
                <a:cubicBezTo>
                  <a:pt x="253" y="132"/>
                  <a:pt x="253" y="132"/>
                  <a:pt x="253" y="132"/>
                </a:cubicBezTo>
                <a:cubicBezTo>
                  <a:pt x="253" y="69"/>
                  <a:pt x="253" y="69"/>
                  <a:pt x="253" y="69"/>
                </a:cubicBezTo>
                <a:cubicBezTo>
                  <a:pt x="253" y="46"/>
                  <a:pt x="240" y="34"/>
                  <a:pt x="220" y="34"/>
                </a:cubicBezTo>
                <a:close/>
                <a:moveTo>
                  <a:pt x="59" y="57"/>
                </a:moveTo>
                <a:cubicBezTo>
                  <a:pt x="38" y="51"/>
                  <a:pt x="32" y="49"/>
                  <a:pt x="32" y="40"/>
                </a:cubicBezTo>
                <a:cubicBezTo>
                  <a:pt x="32" y="40"/>
                  <a:pt x="32" y="40"/>
                  <a:pt x="32" y="40"/>
                </a:cubicBezTo>
                <a:cubicBezTo>
                  <a:pt x="32" y="34"/>
                  <a:pt x="38" y="29"/>
                  <a:pt x="48" y="29"/>
                </a:cubicBezTo>
                <a:cubicBezTo>
                  <a:pt x="59" y="29"/>
                  <a:pt x="70" y="34"/>
                  <a:pt x="81" y="41"/>
                </a:cubicBezTo>
                <a:cubicBezTo>
                  <a:pt x="95" y="21"/>
                  <a:pt x="95" y="21"/>
                  <a:pt x="95" y="21"/>
                </a:cubicBezTo>
                <a:cubicBezTo>
                  <a:pt x="83" y="10"/>
                  <a:pt x="67" y="5"/>
                  <a:pt x="49" y="5"/>
                </a:cubicBezTo>
                <a:cubicBezTo>
                  <a:pt x="23" y="5"/>
                  <a:pt x="5" y="20"/>
                  <a:pt x="5" y="43"/>
                </a:cubicBezTo>
                <a:cubicBezTo>
                  <a:pt x="5" y="43"/>
                  <a:pt x="5" y="43"/>
                  <a:pt x="5" y="43"/>
                </a:cubicBezTo>
                <a:cubicBezTo>
                  <a:pt x="5" y="68"/>
                  <a:pt x="21" y="75"/>
                  <a:pt x="46" y="81"/>
                </a:cubicBezTo>
                <a:cubicBezTo>
                  <a:pt x="67" y="87"/>
                  <a:pt x="72" y="90"/>
                  <a:pt x="72" y="97"/>
                </a:cubicBezTo>
                <a:cubicBezTo>
                  <a:pt x="72" y="98"/>
                  <a:pt x="72" y="98"/>
                  <a:pt x="72" y="98"/>
                </a:cubicBezTo>
                <a:cubicBezTo>
                  <a:pt x="72" y="105"/>
                  <a:pt x="65" y="109"/>
                  <a:pt x="54" y="109"/>
                </a:cubicBezTo>
                <a:cubicBezTo>
                  <a:pt x="39" y="109"/>
                  <a:pt x="27" y="104"/>
                  <a:pt x="16" y="94"/>
                </a:cubicBezTo>
                <a:cubicBezTo>
                  <a:pt x="0" y="114"/>
                  <a:pt x="0" y="114"/>
                  <a:pt x="0" y="114"/>
                </a:cubicBezTo>
                <a:cubicBezTo>
                  <a:pt x="15" y="127"/>
                  <a:pt x="34" y="134"/>
                  <a:pt x="53" y="134"/>
                </a:cubicBezTo>
                <a:cubicBezTo>
                  <a:pt x="80" y="134"/>
                  <a:pt x="99" y="120"/>
                  <a:pt x="99" y="95"/>
                </a:cubicBezTo>
                <a:cubicBezTo>
                  <a:pt x="99" y="95"/>
                  <a:pt x="99" y="95"/>
                  <a:pt x="99" y="95"/>
                </a:cubicBezTo>
                <a:cubicBezTo>
                  <a:pt x="99" y="73"/>
                  <a:pt x="85" y="63"/>
                  <a:pt x="59" y="57"/>
                </a:cubicBezTo>
                <a:close/>
                <a:moveTo>
                  <a:pt x="304" y="35"/>
                </a:moveTo>
                <a:cubicBezTo>
                  <a:pt x="287" y="35"/>
                  <a:pt x="277" y="38"/>
                  <a:pt x="266" y="43"/>
                </a:cubicBezTo>
                <a:cubicBezTo>
                  <a:pt x="273" y="63"/>
                  <a:pt x="273" y="63"/>
                  <a:pt x="273" y="63"/>
                </a:cubicBezTo>
                <a:cubicBezTo>
                  <a:pt x="282" y="60"/>
                  <a:pt x="289" y="58"/>
                  <a:pt x="300" y="58"/>
                </a:cubicBezTo>
                <a:cubicBezTo>
                  <a:pt x="313" y="58"/>
                  <a:pt x="320" y="64"/>
                  <a:pt x="320" y="76"/>
                </a:cubicBezTo>
                <a:cubicBezTo>
                  <a:pt x="320" y="77"/>
                  <a:pt x="320" y="77"/>
                  <a:pt x="320" y="77"/>
                </a:cubicBezTo>
                <a:cubicBezTo>
                  <a:pt x="314" y="75"/>
                  <a:pt x="307" y="73"/>
                  <a:pt x="297" y="73"/>
                </a:cubicBezTo>
                <a:cubicBezTo>
                  <a:pt x="274" y="73"/>
                  <a:pt x="258" y="83"/>
                  <a:pt x="258" y="104"/>
                </a:cubicBezTo>
                <a:cubicBezTo>
                  <a:pt x="258" y="104"/>
                  <a:pt x="258" y="104"/>
                  <a:pt x="258" y="104"/>
                </a:cubicBezTo>
                <a:cubicBezTo>
                  <a:pt x="258" y="123"/>
                  <a:pt x="273" y="134"/>
                  <a:pt x="291" y="134"/>
                </a:cubicBezTo>
                <a:cubicBezTo>
                  <a:pt x="304" y="134"/>
                  <a:pt x="314" y="129"/>
                  <a:pt x="320" y="122"/>
                </a:cubicBezTo>
                <a:cubicBezTo>
                  <a:pt x="320" y="132"/>
                  <a:pt x="320" y="132"/>
                  <a:pt x="320" y="132"/>
                </a:cubicBezTo>
                <a:cubicBezTo>
                  <a:pt x="347" y="132"/>
                  <a:pt x="347" y="132"/>
                  <a:pt x="347" y="132"/>
                </a:cubicBezTo>
                <a:cubicBezTo>
                  <a:pt x="347" y="76"/>
                  <a:pt x="347" y="76"/>
                  <a:pt x="347" y="76"/>
                </a:cubicBezTo>
                <a:cubicBezTo>
                  <a:pt x="347" y="63"/>
                  <a:pt x="343" y="53"/>
                  <a:pt x="336" y="46"/>
                </a:cubicBezTo>
                <a:cubicBezTo>
                  <a:pt x="329" y="39"/>
                  <a:pt x="319" y="35"/>
                  <a:pt x="304" y="35"/>
                </a:cubicBezTo>
                <a:close/>
                <a:moveTo>
                  <a:pt x="321" y="98"/>
                </a:moveTo>
                <a:cubicBezTo>
                  <a:pt x="321" y="108"/>
                  <a:pt x="312" y="115"/>
                  <a:pt x="299" y="115"/>
                </a:cubicBezTo>
                <a:cubicBezTo>
                  <a:pt x="291" y="115"/>
                  <a:pt x="285" y="111"/>
                  <a:pt x="285" y="103"/>
                </a:cubicBezTo>
                <a:cubicBezTo>
                  <a:pt x="285" y="103"/>
                  <a:pt x="285" y="103"/>
                  <a:pt x="285" y="103"/>
                </a:cubicBezTo>
                <a:cubicBezTo>
                  <a:pt x="285" y="94"/>
                  <a:pt x="292" y="90"/>
                  <a:pt x="303" y="90"/>
                </a:cubicBezTo>
                <a:cubicBezTo>
                  <a:pt x="310" y="90"/>
                  <a:pt x="316" y="91"/>
                  <a:pt x="321" y="93"/>
                </a:cubicBezTo>
                <a:lnTo>
                  <a:pt x="321" y="98"/>
                </a:lnTo>
                <a:close/>
                <a:moveTo>
                  <a:pt x="457" y="11"/>
                </a:moveTo>
                <a:cubicBezTo>
                  <a:pt x="429" y="11"/>
                  <a:pt x="429" y="11"/>
                  <a:pt x="429" y="11"/>
                </a:cubicBezTo>
                <a:cubicBezTo>
                  <a:pt x="429" y="36"/>
                  <a:pt x="429" y="36"/>
                  <a:pt x="429" y="36"/>
                </a:cubicBezTo>
                <a:cubicBezTo>
                  <a:pt x="418" y="36"/>
                  <a:pt x="418" y="36"/>
                  <a:pt x="418" y="36"/>
                </a:cubicBezTo>
                <a:cubicBezTo>
                  <a:pt x="418" y="59"/>
                  <a:pt x="418" y="59"/>
                  <a:pt x="418" y="59"/>
                </a:cubicBezTo>
                <a:cubicBezTo>
                  <a:pt x="429" y="59"/>
                  <a:pt x="429" y="59"/>
                  <a:pt x="429" y="59"/>
                </a:cubicBezTo>
                <a:cubicBezTo>
                  <a:pt x="429" y="105"/>
                  <a:pt x="429" y="105"/>
                  <a:pt x="429" y="105"/>
                </a:cubicBezTo>
                <a:cubicBezTo>
                  <a:pt x="429" y="127"/>
                  <a:pt x="441" y="134"/>
                  <a:pt x="457" y="134"/>
                </a:cubicBezTo>
                <a:cubicBezTo>
                  <a:pt x="466" y="134"/>
                  <a:pt x="473" y="132"/>
                  <a:pt x="479" y="128"/>
                </a:cubicBezTo>
                <a:cubicBezTo>
                  <a:pt x="479" y="106"/>
                  <a:pt x="479" y="106"/>
                  <a:pt x="479" y="106"/>
                </a:cubicBezTo>
                <a:cubicBezTo>
                  <a:pt x="475" y="108"/>
                  <a:pt x="470" y="110"/>
                  <a:pt x="465" y="110"/>
                </a:cubicBezTo>
                <a:cubicBezTo>
                  <a:pt x="459" y="110"/>
                  <a:pt x="457" y="107"/>
                  <a:pt x="457" y="100"/>
                </a:cubicBezTo>
                <a:cubicBezTo>
                  <a:pt x="457" y="59"/>
                  <a:pt x="457" y="59"/>
                  <a:pt x="457" y="59"/>
                </a:cubicBezTo>
                <a:cubicBezTo>
                  <a:pt x="479" y="59"/>
                  <a:pt x="479" y="59"/>
                  <a:pt x="479" y="59"/>
                </a:cubicBezTo>
                <a:cubicBezTo>
                  <a:pt x="479" y="36"/>
                  <a:pt x="479" y="36"/>
                  <a:pt x="479" y="36"/>
                </a:cubicBezTo>
                <a:cubicBezTo>
                  <a:pt x="457" y="36"/>
                  <a:pt x="457" y="36"/>
                  <a:pt x="457" y="36"/>
                </a:cubicBezTo>
                <a:lnTo>
                  <a:pt x="457" y="11"/>
                </a:lnTo>
                <a:close/>
                <a:moveTo>
                  <a:pt x="382" y="55"/>
                </a:moveTo>
                <a:cubicBezTo>
                  <a:pt x="382" y="36"/>
                  <a:pt x="382" y="36"/>
                  <a:pt x="382" y="36"/>
                </a:cubicBezTo>
                <a:cubicBezTo>
                  <a:pt x="354" y="36"/>
                  <a:pt x="354" y="36"/>
                  <a:pt x="354" y="36"/>
                </a:cubicBezTo>
                <a:cubicBezTo>
                  <a:pt x="354" y="132"/>
                  <a:pt x="354" y="132"/>
                  <a:pt x="354" y="132"/>
                </a:cubicBezTo>
                <a:cubicBezTo>
                  <a:pt x="382" y="132"/>
                  <a:pt x="382" y="132"/>
                  <a:pt x="382" y="132"/>
                </a:cubicBezTo>
                <a:cubicBezTo>
                  <a:pt x="382" y="97"/>
                  <a:pt x="382" y="97"/>
                  <a:pt x="382" y="97"/>
                </a:cubicBezTo>
                <a:cubicBezTo>
                  <a:pt x="382" y="74"/>
                  <a:pt x="393" y="63"/>
                  <a:pt x="411" y="63"/>
                </a:cubicBezTo>
                <a:cubicBezTo>
                  <a:pt x="412" y="63"/>
                  <a:pt x="412" y="63"/>
                  <a:pt x="412" y="63"/>
                </a:cubicBezTo>
                <a:cubicBezTo>
                  <a:pt x="412" y="34"/>
                  <a:pt x="412" y="34"/>
                  <a:pt x="412" y="34"/>
                </a:cubicBezTo>
                <a:cubicBezTo>
                  <a:pt x="396" y="33"/>
                  <a:pt x="387" y="42"/>
                  <a:pt x="382" y="55"/>
                </a:cubicBezTo>
                <a:close/>
                <a:moveTo>
                  <a:pt x="1335" y="34"/>
                </a:moveTo>
                <a:cubicBezTo>
                  <a:pt x="1305" y="34"/>
                  <a:pt x="1283" y="56"/>
                  <a:pt x="1283" y="84"/>
                </a:cubicBezTo>
                <a:cubicBezTo>
                  <a:pt x="1283" y="84"/>
                  <a:pt x="1283" y="84"/>
                  <a:pt x="1283" y="84"/>
                </a:cubicBezTo>
                <a:cubicBezTo>
                  <a:pt x="1283" y="112"/>
                  <a:pt x="1305" y="134"/>
                  <a:pt x="1335" y="134"/>
                </a:cubicBezTo>
                <a:cubicBezTo>
                  <a:pt x="1365" y="134"/>
                  <a:pt x="1387" y="112"/>
                  <a:pt x="1387" y="84"/>
                </a:cubicBezTo>
                <a:cubicBezTo>
                  <a:pt x="1387" y="84"/>
                  <a:pt x="1387" y="84"/>
                  <a:pt x="1387" y="84"/>
                </a:cubicBezTo>
                <a:cubicBezTo>
                  <a:pt x="1387" y="56"/>
                  <a:pt x="1365" y="34"/>
                  <a:pt x="1335" y="34"/>
                </a:cubicBezTo>
                <a:close/>
                <a:moveTo>
                  <a:pt x="1360" y="84"/>
                </a:moveTo>
                <a:cubicBezTo>
                  <a:pt x="1360" y="99"/>
                  <a:pt x="1351" y="111"/>
                  <a:pt x="1335" y="111"/>
                </a:cubicBezTo>
                <a:cubicBezTo>
                  <a:pt x="1320" y="111"/>
                  <a:pt x="1310" y="98"/>
                  <a:pt x="1310" y="84"/>
                </a:cubicBezTo>
                <a:cubicBezTo>
                  <a:pt x="1310" y="84"/>
                  <a:pt x="1310" y="84"/>
                  <a:pt x="1310" y="84"/>
                </a:cubicBezTo>
                <a:cubicBezTo>
                  <a:pt x="1310" y="70"/>
                  <a:pt x="1319" y="58"/>
                  <a:pt x="1335" y="58"/>
                </a:cubicBezTo>
                <a:cubicBezTo>
                  <a:pt x="1350" y="58"/>
                  <a:pt x="1360" y="70"/>
                  <a:pt x="1360" y="84"/>
                </a:cubicBezTo>
                <a:close/>
                <a:moveTo>
                  <a:pt x="1834" y="55"/>
                </a:moveTo>
                <a:cubicBezTo>
                  <a:pt x="1834" y="36"/>
                  <a:pt x="1834" y="36"/>
                  <a:pt x="1834" y="36"/>
                </a:cubicBezTo>
                <a:cubicBezTo>
                  <a:pt x="1807" y="36"/>
                  <a:pt x="1807" y="36"/>
                  <a:pt x="1807" y="36"/>
                </a:cubicBezTo>
                <a:cubicBezTo>
                  <a:pt x="1807" y="132"/>
                  <a:pt x="1807" y="132"/>
                  <a:pt x="1807" y="132"/>
                </a:cubicBezTo>
                <a:cubicBezTo>
                  <a:pt x="1834" y="132"/>
                  <a:pt x="1834" y="132"/>
                  <a:pt x="1834" y="132"/>
                </a:cubicBezTo>
                <a:cubicBezTo>
                  <a:pt x="1834" y="97"/>
                  <a:pt x="1834" y="97"/>
                  <a:pt x="1834" y="97"/>
                </a:cubicBezTo>
                <a:cubicBezTo>
                  <a:pt x="1834" y="74"/>
                  <a:pt x="1845" y="63"/>
                  <a:pt x="1863" y="63"/>
                </a:cubicBezTo>
                <a:cubicBezTo>
                  <a:pt x="1865" y="63"/>
                  <a:pt x="1865" y="63"/>
                  <a:pt x="1865" y="63"/>
                </a:cubicBezTo>
                <a:cubicBezTo>
                  <a:pt x="1865" y="34"/>
                  <a:pt x="1865" y="34"/>
                  <a:pt x="1865" y="34"/>
                </a:cubicBezTo>
                <a:cubicBezTo>
                  <a:pt x="1848" y="33"/>
                  <a:pt x="1839" y="42"/>
                  <a:pt x="1834" y="55"/>
                </a:cubicBezTo>
                <a:close/>
                <a:moveTo>
                  <a:pt x="1748" y="34"/>
                </a:moveTo>
                <a:cubicBezTo>
                  <a:pt x="1718" y="34"/>
                  <a:pt x="1696" y="56"/>
                  <a:pt x="1696" y="84"/>
                </a:cubicBezTo>
                <a:cubicBezTo>
                  <a:pt x="1696" y="84"/>
                  <a:pt x="1696" y="84"/>
                  <a:pt x="1696" y="84"/>
                </a:cubicBezTo>
                <a:cubicBezTo>
                  <a:pt x="1696" y="112"/>
                  <a:pt x="1718" y="134"/>
                  <a:pt x="1748" y="134"/>
                </a:cubicBezTo>
                <a:cubicBezTo>
                  <a:pt x="1778" y="134"/>
                  <a:pt x="1800" y="112"/>
                  <a:pt x="1800" y="84"/>
                </a:cubicBezTo>
                <a:cubicBezTo>
                  <a:pt x="1800" y="84"/>
                  <a:pt x="1800" y="84"/>
                  <a:pt x="1800" y="84"/>
                </a:cubicBezTo>
                <a:cubicBezTo>
                  <a:pt x="1800" y="56"/>
                  <a:pt x="1778" y="34"/>
                  <a:pt x="1748" y="34"/>
                </a:cubicBezTo>
                <a:close/>
                <a:moveTo>
                  <a:pt x="1773" y="84"/>
                </a:moveTo>
                <a:cubicBezTo>
                  <a:pt x="1773" y="99"/>
                  <a:pt x="1764" y="111"/>
                  <a:pt x="1748" y="111"/>
                </a:cubicBezTo>
                <a:cubicBezTo>
                  <a:pt x="1733" y="111"/>
                  <a:pt x="1723" y="98"/>
                  <a:pt x="1723" y="84"/>
                </a:cubicBezTo>
                <a:cubicBezTo>
                  <a:pt x="1723" y="84"/>
                  <a:pt x="1723" y="84"/>
                  <a:pt x="1723" y="84"/>
                </a:cubicBezTo>
                <a:cubicBezTo>
                  <a:pt x="1723" y="70"/>
                  <a:pt x="1732" y="58"/>
                  <a:pt x="1748" y="58"/>
                </a:cubicBezTo>
                <a:cubicBezTo>
                  <a:pt x="1763" y="58"/>
                  <a:pt x="1773" y="70"/>
                  <a:pt x="1773" y="84"/>
                </a:cubicBezTo>
                <a:close/>
                <a:moveTo>
                  <a:pt x="1465" y="48"/>
                </a:moveTo>
                <a:cubicBezTo>
                  <a:pt x="1458" y="40"/>
                  <a:pt x="1449" y="34"/>
                  <a:pt x="1434" y="34"/>
                </a:cubicBezTo>
                <a:cubicBezTo>
                  <a:pt x="1412" y="34"/>
                  <a:pt x="1391" y="50"/>
                  <a:pt x="1391" y="79"/>
                </a:cubicBezTo>
                <a:cubicBezTo>
                  <a:pt x="1391" y="79"/>
                  <a:pt x="1391" y="79"/>
                  <a:pt x="1391" y="79"/>
                </a:cubicBezTo>
                <a:cubicBezTo>
                  <a:pt x="1391" y="108"/>
                  <a:pt x="1412" y="124"/>
                  <a:pt x="1434" y="124"/>
                </a:cubicBezTo>
                <a:cubicBezTo>
                  <a:pt x="1448" y="124"/>
                  <a:pt x="1457" y="118"/>
                  <a:pt x="1465" y="109"/>
                </a:cubicBezTo>
                <a:cubicBezTo>
                  <a:pt x="1465" y="113"/>
                  <a:pt x="1465" y="113"/>
                  <a:pt x="1465" y="113"/>
                </a:cubicBezTo>
                <a:cubicBezTo>
                  <a:pt x="1465" y="130"/>
                  <a:pt x="1457" y="139"/>
                  <a:pt x="1438" y="139"/>
                </a:cubicBezTo>
                <a:cubicBezTo>
                  <a:pt x="1425" y="139"/>
                  <a:pt x="1415" y="136"/>
                  <a:pt x="1405" y="131"/>
                </a:cubicBezTo>
                <a:cubicBezTo>
                  <a:pt x="1396" y="151"/>
                  <a:pt x="1396" y="151"/>
                  <a:pt x="1396" y="151"/>
                </a:cubicBezTo>
                <a:cubicBezTo>
                  <a:pt x="1408" y="158"/>
                  <a:pt x="1423" y="161"/>
                  <a:pt x="1439" y="161"/>
                </a:cubicBezTo>
                <a:cubicBezTo>
                  <a:pt x="1457" y="161"/>
                  <a:pt x="1471" y="157"/>
                  <a:pt x="1480" y="148"/>
                </a:cubicBezTo>
                <a:cubicBezTo>
                  <a:pt x="1488" y="140"/>
                  <a:pt x="1492" y="128"/>
                  <a:pt x="1492" y="110"/>
                </a:cubicBezTo>
                <a:cubicBezTo>
                  <a:pt x="1492" y="36"/>
                  <a:pt x="1492" y="36"/>
                  <a:pt x="1492" y="36"/>
                </a:cubicBezTo>
                <a:cubicBezTo>
                  <a:pt x="1465" y="36"/>
                  <a:pt x="1465" y="36"/>
                  <a:pt x="1465" y="36"/>
                </a:cubicBezTo>
                <a:lnTo>
                  <a:pt x="1465" y="48"/>
                </a:lnTo>
                <a:close/>
                <a:moveTo>
                  <a:pt x="1465" y="79"/>
                </a:moveTo>
                <a:cubicBezTo>
                  <a:pt x="1465" y="92"/>
                  <a:pt x="1455" y="102"/>
                  <a:pt x="1442" y="102"/>
                </a:cubicBezTo>
                <a:cubicBezTo>
                  <a:pt x="1429" y="102"/>
                  <a:pt x="1419" y="93"/>
                  <a:pt x="1419" y="79"/>
                </a:cubicBezTo>
                <a:cubicBezTo>
                  <a:pt x="1419" y="79"/>
                  <a:pt x="1419" y="79"/>
                  <a:pt x="1419" y="79"/>
                </a:cubicBezTo>
                <a:cubicBezTo>
                  <a:pt x="1419" y="66"/>
                  <a:pt x="1429" y="57"/>
                  <a:pt x="1442" y="57"/>
                </a:cubicBezTo>
                <a:cubicBezTo>
                  <a:pt x="1455" y="57"/>
                  <a:pt x="1465" y="66"/>
                  <a:pt x="1465" y="79"/>
                </a:cubicBezTo>
                <a:close/>
                <a:moveTo>
                  <a:pt x="1697" y="37"/>
                </a:moveTo>
                <a:cubicBezTo>
                  <a:pt x="1675" y="37"/>
                  <a:pt x="1675" y="37"/>
                  <a:pt x="1675" y="37"/>
                </a:cubicBezTo>
                <a:cubicBezTo>
                  <a:pt x="1675" y="33"/>
                  <a:pt x="1675" y="33"/>
                  <a:pt x="1675" y="33"/>
                </a:cubicBezTo>
                <a:cubicBezTo>
                  <a:pt x="1675" y="26"/>
                  <a:pt x="1678" y="23"/>
                  <a:pt x="1684" y="23"/>
                </a:cubicBezTo>
                <a:cubicBezTo>
                  <a:pt x="1689" y="23"/>
                  <a:pt x="1693" y="24"/>
                  <a:pt x="1697" y="25"/>
                </a:cubicBezTo>
                <a:cubicBezTo>
                  <a:pt x="1697" y="2"/>
                  <a:pt x="1697" y="2"/>
                  <a:pt x="1697" y="2"/>
                </a:cubicBezTo>
                <a:cubicBezTo>
                  <a:pt x="1692" y="1"/>
                  <a:pt x="1686" y="0"/>
                  <a:pt x="1677" y="0"/>
                </a:cubicBezTo>
                <a:cubicBezTo>
                  <a:pt x="1668" y="0"/>
                  <a:pt x="1660" y="2"/>
                  <a:pt x="1655" y="7"/>
                </a:cubicBezTo>
                <a:cubicBezTo>
                  <a:pt x="1650" y="12"/>
                  <a:pt x="1648" y="20"/>
                  <a:pt x="1648" y="31"/>
                </a:cubicBezTo>
                <a:cubicBezTo>
                  <a:pt x="1648" y="37"/>
                  <a:pt x="1648" y="37"/>
                  <a:pt x="1648" y="37"/>
                </a:cubicBezTo>
                <a:cubicBezTo>
                  <a:pt x="1636" y="37"/>
                  <a:pt x="1636" y="37"/>
                  <a:pt x="1636" y="37"/>
                </a:cubicBezTo>
                <a:cubicBezTo>
                  <a:pt x="1636" y="59"/>
                  <a:pt x="1636" y="59"/>
                  <a:pt x="1636" y="59"/>
                </a:cubicBezTo>
                <a:cubicBezTo>
                  <a:pt x="1648" y="59"/>
                  <a:pt x="1648" y="59"/>
                  <a:pt x="1648" y="59"/>
                </a:cubicBezTo>
                <a:cubicBezTo>
                  <a:pt x="1648" y="132"/>
                  <a:pt x="1648" y="132"/>
                  <a:pt x="1648" y="132"/>
                </a:cubicBezTo>
                <a:cubicBezTo>
                  <a:pt x="1675" y="132"/>
                  <a:pt x="1675" y="132"/>
                  <a:pt x="1675" y="132"/>
                </a:cubicBezTo>
                <a:cubicBezTo>
                  <a:pt x="1675" y="59"/>
                  <a:pt x="1675" y="59"/>
                  <a:pt x="1675" y="59"/>
                </a:cubicBezTo>
                <a:cubicBezTo>
                  <a:pt x="1697" y="59"/>
                  <a:pt x="1697" y="59"/>
                  <a:pt x="1697" y="59"/>
                </a:cubicBezTo>
                <a:lnTo>
                  <a:pt x="1697" y="37"/>
                </a:lnTo>
                <a:close/>
                <a:moveTo>
                  <a:pt x="1548" y="101"/>
                </a:moveTo>
                <a:cubicBezTo>
                  <a:pt x="1526" y="36"/>
                  <a:pt x="1526" y="36"/>
                  <a:pt x="1526" y="36"/>
                </a:cubicBezTo>
                <a:cubicBezTo>
                  <a:pt x="1497" y="36"/>
                  <a:pt x="1497" y="36"/>
                  <a:pt x="1497" y="36"/>
                </a:cubicBezTo>
                <a:cubicBezTo>
                  <a:pt x="1535" y="132"/>
                  <a:pt x="1535" y="132"/>
                  <a:pt x="1535" y="132"/>
                </a:cubicBezTo>
                <a:cubicBezTo>
                  <a:pt x="1532" y="137"/>
                  <a:pt x="1530" y="139"/>
                  <a:pt x="1525" y="139"/>
                </a:cubicBezTo>
                <a:cubicBezTo>
                  <a:pt x="1521" y="139"/>
                  <a:pt x="1517" y="137"/>
                  <a:pt x="1513" y="135"/>
                </a:cubicBezTo>
                <a:cubicBezTo>
                  <a:pt x="1504" y="155"/>
                  <a:pt x="1504" y="155"/>
                  <a:pt x="1504" y="155"/>
                </a:cubicBezTo>
                <a:cubicBezTo>
                  <a:pt x="1511" y="159"/>
                  <a:pt x="1519" y="161"/>
                  <a:pt x="1528" y="161"/>
                </a:cubicBezTo>
                <a:cubicBezTo>
                  <a:pt x="1545" y="161"/>
                  <a:pt x="1553" y="154"/>
                  <a:pt x="1560" y="134"/>
                </a:cubicBezTo>
                <a:cubicBezTo>
                  <a:pt x="1597" y="36"/>
                  <a:pt x="1597" y="36"/>
                  <a:pt x="1597" y="36"/>
                </a:cubicBezTo>
                <a:cubicBezTo>
                  <a:pt x="1569" y="36"/>
                  <a:pt x="1569" y="36"/>
                  <a:pt x="1569" y="36"/>
                </a:cubicBezTo>
                <a:lnTo>
                  <a:pt x="1548" y="101"/>
                </a:lnTo>
                <a:close/>
                <a:moveTo>
                  <a:pt x="1008" y="34"/>
                </a:moveTo>
                <a:cubicBezTo>
                  <a:pt x="994" y="34"/>
                  <a:pt x="986" y="41"/>
                  <a:pt x="980" y="49"/>
                </a:cubicBezTo>
                <a:cubicBezTo>
                  <a:pt x="980" y="1"/>
                  <a:pt x="980" y="1"/>
                  <a:pt x="980" y="1"/>
                </a:cubicBezTo>
                <a:cubicBezTo>
                  <a:pt x="952" y="1"/>
                  <a:pt x="952" y="1"/>
                  <a:pt x="952" y="1"/>
                </a:cubicBezTo>
                <a:cubicBezTo>
                  <a:pt x="952" y="132"/>
                  <a:pt x="952" y="132"/>
                  <a:pt x="952" y="132"/>
                </a:cubicBezTo>
                <a:cubicBezTo>
                  <a:pt x="980" y="132"/>
                  <a:pt x="980" y="132"/>
                  <a:pt x="980" y="132"/>
                </a:cubicBezTo>
                <a:cubicBezTo>
                  <a:pt x="980" y="78"/>
                  <a:pt x="980" y="78"/>
                  <a:pt x="980" y="78"/>
                </a:cubicBezTo>
                <a:cubicBezTo>
                  <a:pt x="980" y="65"/>
                  <a:pt x="986" y="59"/>
                  <a:pt x="997" y="59"/>
                </a:cubicBezTo>
                <a:cubicBezTo>
                  <a:pt x="1007" y="59"/>
                  <a:pt x="1013" y="65"/>
                  <a:pt x="1013" y="78"/>
                </a:cubicBezTo>
                <a:cubicBezTo>
                  <a:pt x="1013" y="132"/>
                  <a:pt x="1013" y="132"/>
                  <a:pt x="1013" y="132"/>
                </a:cubicBezTo>
                <a:cubicBezTo>
                  <a:pt x="1040" y="132"/>
                  <a:pt x="1040" y="132"/>
                  <a:pt x="1040" y="132"/>
                </a:cubicBezTo>
                <a:cubicBezTo>
                  <a:pt x="1040" y="70"/>
                  <a:pt x="1040" y="70"/>
                  <a:pt x="1040" y="70"/>
                </a:cubicBezTo>
                <a:cubicBezTo>
                  <a:pt x="1040" y="48"/>
                  <a:pt x="1028" y="34"/>
                  <a:pt x="1008" y="34"/>
                </a:cubicBezTo>
                <a:close/>
                <a:moveTo>
                  <a:pt x="1250" y="132"/>
                </a:moveTo>
                <a:cubicBezTo>
                  <a:pt x="1278" y="132"/>
                  <a:pt x="1278" y="132"/>
                  <a:pt x="1278" y="132"/>
                </a:cubicBezTo>
                <a:cubicBezTo>
                  <a:pt x="1278" y="1"/>
                  <a:pt x="1278" y="1"/>
                  <a:pt x="1278" y="1"/>
                </a:cubicBezTo>
                <a:cubicBezTo>
                  <a:pt x="1250" y="1"/>
                  <a:pt x="1250" y="1"/>
                  <a:pt x="1250" y="1"/>
                </a:cubicBezTo>
                <a:lnTo>
                  <a:pt x="1250" y="132"/>
                </a:lnTo>
                <a:close/>
                <a:moveTo>
                  <a:pt x="1103" y="34"/>
                </a:moveTo>
                <a:cubicBezTo>
                  <a:pt x="1089" y="34"/>
                  <a:pt x="1081" y="41"/>
                  <a:pt x="1075" y="49"/>
                </a:cubicBezTo>
                <a:cubicBezTo>
                  <a:pt x="1075" y="36"/>
                  <a:pt x="1075" y="36"/>
                  <a:pt x="1075" y="36"/>
                </a:cubicBezTo>
                <a:cubicBezTo>
                  <a:pt x="1047" y="36"/>
                  <a:pt x="1047" y="36"/>
                  <a:pt x="1047" y="36"/>
                </a:cubicBezTo>
                <a:cubicBezTo>
                  <a:pt x="1047" y="132"/>
                  <a:pt x="1047" y="132"/>
                  <a:pt x="1047" y="132"/>
                </a:cubicBezTo>
                <a:cubicBezTo>
                  <a:pt x="1075" y="132"/>
                  <a:pt x="1075" y="132"/>
                  <a:pt x="1075" y="132"/>
                </a:cubicBezTo>
                <a:cubicBezTo>
                  <a:pt x="1075" y="78"/>
                  <a:pt x="1075" y="78"/>
                  <a:pt x="1075" y="78"/>
                </a:cubicBezTo>
                <a:cubicBezTo>
                  <a:pt x="1075" y="65"/>
                  <a:pt x="1081" y="59"/>
                  <a:pt x="1092" y="59"/>
                </a:cubicBezTo>
                <a:cubicBezTo>
                  <a:pt x="1102" y="59"/>
                  <a:pt x="1108" y="65"/>
                  <a:pt x="1108" y="78"/>
                </a:cubicBezTo>
                <a:cubicBezTo>
                  <a:pt x="1108" y="132"/>
                  <a:pt x="1108" y="132"/>
                  <a:pt x="1108" y="132"/>
                </a:cubicBezTo>
                <a:cubicBezTo>
                  <a:pt x="1135" y="132"/>
                  <a:pt x="1135" y="132"/>
                  <a:pt x="1135" y="132"/>
                </a:cubicBezTo>
                <a:cubicBezTo>
                  <a:pt x="1135" y="70"/>
                  <a:pt x="1135" y="70"/>
                  <a:pt x="1135" y="70"/>
                </a:cubicBezTo>
                <a:cubicBezTo>
                  <a:pt x="1135" y="48"/>
                  <a:pt x="1123" y="34"/>
                  <a:pt x="1103" y="34"/>
                </a:cubicBezTo>
                <a:close/>
                <a:moveTo>
                  <a:pt x="910" y="111"/>
                </a:moveTo>
                <a:cubicBezTo>
                  <a:pt x="895" y="111"/>
                  <a:pt x="885" y="99"/>
                  <a:pt x="885" y="84"/>
                </a:cubicBezTo>
                <a:cubicBezTo>
                  <a:pt x="885" y="84"/>
                  <a:pt x="885" y="84"/>
                  <a:pt x="885" y="84"/>
                </a:cubicBezTo>
                <a:cubicBezTo>
                  <a:pt x="885" y="70"/>
                  <a:pt x="895" y="58"/>
                  <a:pt x="909" y="58"/>
                </a:cubicBezTo>
                <a:cubicBezTo>
                  <a:pt x="918" y="58"/>
                  <a:pt x="925" y="62"/>
                  <a:pt x="931" y="68"/>
                </a:cubicBezTo>
                <a:cubicBezTo>
                  <a:pt x="947" y="50"/>
                  <a:pt x="947" y="50"/>
                  <a:pt x="947" y="50"/>
                </a:cubicBezTo>
                <a:cubicBezTo>
                  <a:pt x="938" y="40"/>
                  <a:pt x="927" y="34"/>
                  <a:pt x="909" y="34"/>
                </a:cubicBezTo>
                <a:cubicBezTo>
                  <a:pt x="880" y="34"/>
                  <a:pt x="859" y="57"/>
                  <a:pt x="859" y="84"/>
                </a:cubicBezTo>
                <a:cubicBezTo>
                  <a:pt x="859" y="84"/>
                  <a:pt x="859" y="84"/>
                  <a:pt x="859" y="84"/>
                </a:cubicBezTo>
                <a:cubicBezTo>
                  <a:pt x="859" y="112"/>
                  <a:pt x="880" y="134"/>
                  <a:pt x="909" y="134"/>
                </a:cubicBezTo>
                <a:cubicBezTo>
                  <a:pt x="928" y="134"/>
                  <a:pt x="939" y="127"/>
                  <a:pt x="948" y="117"/>
                </a:cubicBezTo>
                <a:cubicBezTo>
                  <a:pt x="932" y="100"/>
                  <a:pt x="932" y="100"/>
                  <a:pt x="932" y="100"/>
                </a:cubicBezTo>
                <a:cubicBezTo>
                  <a:pt x="925" y="107"/>
                  <a:pt x="919" y="111"/>
                  <a:pt x="910" y="111"/>
                </a:cubicBezTo>
                <a:close/>
                <a:moveTo>
                  <a:pt x="1945" y="35"/>
                </a:moveTo>
                <a:cubicBezTo>
                  <a:pt x="1929" y="35"/>
                  <a:pt x="1918" y="38"/>
                  <a:pt x="1908" y="42"/>
                </a:cubicBezTo>
                <a:cubicBezTo>
                  <a:pt x="1915" y="63"/>
                  <a:pt x="1915" y="63"/>
                  <a:pt x="1915" y="63"/>
                </a:cubicBezTo>
                <a:cubicBezTo>
                  <a:pt x="1923" y="60"/>
                  <a:pt x="1931" y="58"/>
                  <a:pt x="1941" y="58"/>
                </a:cubicBezTo>
                <a:cubicBezTo>
                  <a:pt x="1955" y="58"/>
                  <a:pt x="1962" y="64"/>
                  <a:pt x="1962" y="76"/>
                </a:cubicBezTo>
                <a:cubicBezTo>
                  <a:pt x="1962" y="77"/>
                  <a:pt x="1962" y="77"/>
                  <a:pt x="1962" y="77"/>
                </a:cubicBezTo>
                <a:cubicBezTo>
                  <a:pt x="1955" y="75"/>
                  <a:pt x="1948" y="73"/>
                  <a:pt x="1938" y="73"/>
                </a:cubicBezTo>
                <a:cubicBezTo>
                  <a:pt x="1915" y="73"/>
                  <a:pt x="1899" y="83"/>
                  <a:pt x="1899" y="104"/>
                </a:cubicBezTo>
                <a:cubicBezTo>
                  <a:pt x="1899" y="104"/>
                  <a:pt x="1899" y="104"/>
                  <a:pt x="1899" y="104"/>
                </a:cubicBezTo>
                <a:cubicBezTo>
                  <a:pt x="1899" y="123"/>
                  <a:pt x="1914" y="134"/>
                  <a:pt x="1932" y="134"/>
                </a:cubicBezTo>
                <a:cubicBezTo>
                  <a:pt x="1946" y="134"/>
                  <a:pt x="1955" y="129"/>
                  <a:pt x="1962" y="122"/>
                </a:cubicBezTo>
                <a:cubicBezTo>
                  <a:pt x="1962" y="132"/>
                  <a:pt x="1962" y="132"/>
                  <a:pt x="1962" y="132"/>
                </a:cubicBezTo>
                <a:cubicBezTo>
                  <a:pt x="1988" y="132"/>
                  <a:pt x="1988" y="132"/>
                  <a:pt x="1988" y="132"/>
                </a:cubicBezTo>
                <a:cubicBezTo>
                  <a:pt x="1988" y="76"/>
                  <a:pt x="1988" y="76"/>
                  <a:pt x="1988" y="76"/>
                </a:cubicBezTo>
                <a:cubicBezTo>
                  <a:pt x="1988" y="63"/>
                  <a:pt x="1985" y="53"/>
                  <a:pt x="1978" y="46"/>
                </a:cubicBezTo>
                <a:cubicBezTo>
                  <a:pt x="1971" y="39"/>
                  <a:pt x="1960" y="35"/>
                  <a:pt x="1945" y="35"/>
                </a:cubicBezTo>
                <a:close/>
                <a:moveTo>
                  <a:pt x="1962" y="98"/>
                </a:moveTo>
                <a:cubicBezTo>
                  <a:pt x="1962" y="108"/>
                  <a:pt x="1953" y="115"/>
                  <a:pt x="1941" y="115"/>
                </a:cubicBezTo>
                <a:cubicBezTo>
                  <a:pt x="1932" y="115"/>
                  <a:pt x="1926" y="111"/>
                  <a:pt x="1926" y="103"/>
                </a:cubicBezTo>
                <a:cubicBezTo>
                  <a:pt x="1926" y="103"/>
                  <a:pt x="1926" y="103"/>
                  <a:pt x="1926" y="103"/>
                </a:cubicBezTo>
                <a:cubicBezTo>
                  <a:pt x="1926" y="94"/>
                  <a:pt x="1933" y="90"/>
                  <a:pt x="1945" y="90"/>
                </a:cubicBezTo>
                <a:cubicBezTo>
                  <a:pt x="1951" y="90"/>
                  <a:pt x="1957" y="91"/>
                  <a:pt x="1962" y="93"/>
                </a:cubicBezTo>
                <a:lnTo>
                  <a:pt x="1962" y="98"/>
                </a:lnTo>
                <a:close/>
                <a:moveTo>
                  <a:pt x="1193" y="34"/>
                </a:moveTo>
                <a:cubicBezTo>
                  <a:pt x="1163" y="34"/>
                  <a:pt x="1141" y="56"/>
                  <a:pt x="1141" y="84"/>
                </a:cubicBezTo>
                <a:cubicBezTo>
                  <a:pt x="1141" y="84"/>
                  <a:pt x="1141" y="84"/>
                  <a:pt x="1141" y="84"/>
                </a:cubicBezTo>
                <a:cubicBezTo>
                  <a:pt x="1141" y="112"/>
                  <a:pt x="1163" y="134"/>
                  <a:pt x="1193" y="134"/>
                </a:cubicBezTo>
                <a:cubicBezTo>
                  <a:pt x="1223" y="134"/>
                  <a:pt x="1245" y="112"/>
                  <a:pt x="1245" y="84"/>
                </a:cubicBezTo>
                <a:cubicBezTo>
                  <a:pt x="1245" y="84"/>
                  <a:pt x="1245" y="84"/>
                  <a:pt x="1245" y="84"/>
                </a:cubicBezTo>
                <a:cubicBezTo>
                  <a:pt x="1245" y="56"/>
                  <a:pt x="1223" y="34"/>
                  <a:pt x="1193" y="34"/>
                </a:cubicBezTo>
                <a:close/>
                <a:moveTo>
                  <a:pt x="1218" y="84"/>
                </a:moveTo>
                <a:cubicBezTo>
                  <a:pt x="1218" y="99"/>
                  <a:pt x="1209" y="111"/>
                  <a:pt x="1193" y="111"/>
                </a:cubicBezTo>
                <a:cubicBezTo>
                  <a:pt x="1178" y="111"/>
                  <a:pt x="1168" y="98"/>
                  <a:pt x="1168" y="84"/>
                </a:cubicBezTo>
                <a:cubicBezTo>
                  <a:pt x="1168" y="84"/>
                  <a:pt x="1168" y="84"/>
                  <a:pt x="1168" y="84"/>
                </a:cubicBezTo>
                <a:cubicBezTo>
                  <a:pt x="1168" y="70"/>
                  <a:pt x="1177" y="58"/>
                  <a:pt x="1193" y="58"/>
                </a:cubicBezTo>
                <a:cubicBezTo>
                  <a:pt x="1208" y="58"/>
                  <a:pt x="1218" y="70"/>
                  <a:pt x="1218" y="84"/>
                </a:cubicBezTo>
                <a:close/>
              </a:path>
            </a:pathLst>
          </a:custGeom>
          <a:gradFill flip="none" rotWithShape="1">
            <a:gsLst>
              <a:gs pos="0">
                <a:srgbClr val="7C55A3"/>
              </a:gs>
              <a:gs pos="33000">
                <a:srgbClr val="4C8AC8"/>
              </a:gs>
              <a:gs pos="67000">
                <a:srgbClr val="47B98E"/>
              </a:gs>
              <a:gs pos="100000">
                <a:srgbClr val="64B951"/>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TextBox 48"/>
          <p:cNvSpPr txBox="1"/>
          <p:nvPr userDrawn="1"/>
        </p:nvSpPr>
        <p:spPr>
          <a:xfrm>
            <a:off x="548640" y="6473952"/>
            <a:ext cx="4114800" cy="153888"/>
          </a:xfrm>
          <a:prstGeom prst="rect">
            <a:avLst/>
          </a:prstGeom>
          <a:noFill/>
        </p:spPr>
        <p:txBody>
          <a:bodyPr wrap="square" lIns="0" tIns="0" rIns="0" bIns="0" rtlCol="0">
            <a:spAutoFit/>
          </a:bodyPr>
          <a:lstStyle/>
          <a:p>
            <a:r>
              <a:rPr lang="en-US" sz="1000" kern="1200" dirty="0">
                <a:solidFill>
                  <a:schemeClr val="bg1"/>
                </a:solidFill>
                <a:latin typeface="Arial" pitchFamily="34" charset="0"/>
                <a:ea typeface="+mn-ea"/>
                <a:cs typeface="Arial" pitchFamily="34" charset="0"/>
              </a:rPr>
              <a:t>2022 Lenovo and VMware</a:t>
            </a:r>
            <a:r>
              <a:rPr lang="en-US" sz="1000" dirty="0">
                <a:solidFill>
                  <a:schemeClr val="bg1"/>
                </a:solidFill>
                <a:latin typeface="Arial" pitchFamily="34" charset="0"/>
                <a:cs typeface="Arial" pitchFamily="34" charset="0"/>
              </a:rPr>
              <a:t>. All rights reserved.</a:t>
            </a:r>
          </a:p>
        </p:txBody>
      </p:sp>
    </p:spTree>
    <p:extLst>
      <p:ext uri="{BB962C8B-B14F-4D97-AF65-F5344CB8AC3E}">
        <p14:creationId xmlns:p14="http://schemas.microsoft.com/office/powerpoint/2010/main" val="178680270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ree Column Slide_Black">
    <p:bg>
      <p:bgPr>
        <a:solidFill>
          <a:schemeClr val="tx1"/>
        </a:solidFill>
        <a:effectLst/>
      </p:bgPr>
    </p:bg>
    <p:spTree>
      <p:nvGrpSpPr>
        <p:cNvPr id="1" name=""/>
        <p:cNvGrpSpPr/>
        <p:nvPr/>
      </p:nvGrpSpPr>
      <p:grpSpPr>
        <a:xfrm>
          <a:off x="0" y="0"/>
          <a:ext cx="0" cy="0"/>
          <a:chOff x="0" y="0"/>
          <a:chExt cx="0" cy="0"/>
        </a:xfrm>
      </p:grpSpPr>
      <p:sp>
        <p:nvSpPr>
          <p:cNvPr id="11" name="Title 28"/>
          <p:cNvSpPr>
            <a:spLocks noGrp="1"/>
          </p:cNvSpPr>
          <p:nvPr>
            <p:ph type="title" hasCustomPrompt="1"/>
          </p:nvPr>
        </p:nvSpPr>
        <p:spPr bwMode="gray">
          <a:xfrm>
            <a:off x="548640" y="402336"/>
            <a:ext cx="11073384"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bg1"/>
                </a:solidFill>
                <a:latin typeface="Arial" pitchFamily="34" charset="0"/>
                <a:ea typeface="+mn-ea"/>
                <a:cs typeface="Arial" pitchFamily="34" charset="0"/>
              </a:defRPr>
            </a:lvl1pPr>
          </a:lstStyle>
          <a:p>
            <a:r>
              <a:rPr lang="en-US"/>
              <a:t>Click to edit master title</a:t>
            </a:r>
          </a:p>
        </p:txBody>
      </p:sp>
      <p:sp>
        <p:nvSpPr>
          <p:cNvPr id="16" name="Content Placeholder 2"/>
          <p:cNvSpPr>
            <a:spLocks noGrp="1"/>
          </p:cNvSpPr>
          <p:nvPr>
            <p:ph sz="half" idx="1"/>
          </p:nvPr>
        </p:nvSpPr>
        <p:spPr bwMode="gray">
          <a:xfrm>
            <a:off x="548640" y="1307593"/>
            <a:ext cx="3474720" cy="4919588"/>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bg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bg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8" name="Content Placeholder 2"/>
          <p:cNvSpPr>
            <a:spLocks noGrp="1"/>
          </p:cNvSpPr>
          <p:nvPr>
            <p:ph sz="half" idx="10"/>
          </p:nvPr>
        </p:nvSpPr>
        <p:spPr bwMode="gray">
          <a:xfrm>
            <a:off x="4347972" y="1307593"/>
            <a:ext cx="3474720" cy="4919588"/>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bg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bg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half" idx="11"/>
          </p:nvPr>
        </p:nvSpPr>
        <p:spPr bwMode="gray">
          <a:xfrm>
            <a:off x="8147304" y="1307593"/>
            <a:ext cx="3474720" cy="4919588"/>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bg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bg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1396214" y="6473952"/>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2022 Lenovo Internal. All rights reserved.</a:t>
            </a:r>
          </a:p>
        </p:txBody>
      </p:sp>
      <p:grpSp>
        <p:nvGrpSpPr>
          <p:cNvPr id="12" name="Group 11"/>
          <p:cNvGrpSpPr/>
          <p:nvPr userDrawn="1"/>
        </p:nvGrpSpPr>
        <p:grpSpPr>
          <a:xfrm>
            <a:off x="554338" y="6421482"/>
            <a:ext cx="734356" cy="245008"/>
            <a:chOff x="547688" y="952500"/>
            <a:chExt cx="12190413" cy="4067175"/>
          </a:xfrm>
        </p:grpSpPr>
        <p:sp>
          <p:nvSpPr>
            <p:cNvPr id="13" name="Rectangle 12"/>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4" name="Freeform 13"/>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5" name="Freeform 14"/>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 name="Freeform 17"/>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18"/>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0" name="Freeform 10"/>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 name="Freeform 11"/>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348959108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w/Image">
    <p:spTree>
      <p:nvGrpSpPr>
        <p:cNvPr id="1" name=""/>
        <p:cNvGrpSpPr/>
        <p:nvPr/>
      </p:nvGrpSpPr>
      <p:grpSpPr>
        <a:xfrm>
          <a:off x="0" y="0"/>
          <a:ext cx="0" cy="0"/>
          <a:chOff x="0" y="0"/>
          <a:chExt cx="0" cy="0"/>
        </a:xfrm>
      </p:grpSpPr>
      <p:sp>
        <p:nvSpPr>
          <p:cNvPr id="10" name="Title 28"/>
          <p:cNvSpPr>
            <a:spLocks noGrp="1"/>
          </p:cNvSpPr>
          <p:nvPr>
            <p:ph type="title" hasCustomPrompt="1"/>
          </p:nvPr>
        </p:nvSpPr>
        <p:spPr bwMode="gray">
          <a:xfrm>
            <a:off x="548640" y="402336"/>
            <a:ext cx="6036718"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r>
              <a:rPr lang="en-US"/>
              <a:t>Click to edit master title</a:t>
            </a:r>
          </a:p>
        </p:txBody>
      </p:sp>
      <p:sp>
        <p:nvSpPr>
          <p:cNvPr id="16" name="Content Placeholder 2"/>
          <p:cNvSpPr>
            <a:spLocks noGrp="1"/>
          </p:cNvSpPr>
          <p:nvPr>
            <p:ph sz="half" idx="1"/>
          </p:nvPr>
        </p:nvSpPr>
        <p:spPr bwMode="gray">
          <a:xfrm>
            <a:off x="548640" y="1307592"/>
            <a:ext cx="6036718" cy="491958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8"/>
          <p:cNvSpPr>
            <a:spLocks noGrp="1"/>
          </p:cNvSpPr>
          <p:nvPr>
            <p:ph type="pic" sz="quarter" idx="16"/>
          </p:nvPr>
        </p:nvSpPr>
        <p:spPr>
          <a:xfrm>
            <a:off x="6835285" y="0"/>
            <a:ext cx="5353539" cy="6858000"/>
          </a:xfrm>
          <a:prstGeom prst="rect">
            <a:avLst/>
          </a:prstGeom>
        </p:spPr>
        <p:txBody>
          <a:bodyPr anchor="ctr"/>
          <a:lstStyle>
            <a:lvl1pPr marL="0" indent="0" algn="ctr">
              <a:buNone/>
              <a:defRPr sz="2400">
                <a:solidFill>
                  <a:schemeClr val="accent1"/>
                </a:solidFill>
              </a:defRPr>
            </a:lvl1pPr>
          </a:lstStyle>
          <a:p>
            <a:r>
              <a:rPr lang="en-US" dirty="0"/>
              <a:t>Click icon to add picture</a:t>
            </a:r>
          </a:p>
        </p:txBody>
      </p:sp>
      <p:sp>
        <p:nvSpPr>
          <p:cNvPr id="18"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4" name="TextBox 3">
            <a:extLst>
              <a:ext uri="{FF2B5EF4-FFF2-40B4-BE49-F238E27FC236}">
                <a16:creationId xmlns:a16="http://schemas.microsoft.com/office/drawing/2014/main" id="{C00AF904-28EE-ADE1-C17C-96ED8FF7483D}"/>
              </a:ext>
            </a:extLst>
          </p:cNvPr>
          <p:cNvSpPr txBox="1"/>
          <p:nvPr userDrawn="1"/>
        </p:nvSpPr>
        <p:spPr>
          <a:xfrm>
            <a:off x="505098" y="6408140"/>
            <a:ext cx="7703457" cy="430887"/>
          </a:xfrm>
          <a:prstGeom prst="rect">
            <a:avLst/>
          </a:prstGeom>
          <a:solidFill>
            <a:schemeClr val="bg1"/>
          </a:solidFill>
        </p:spPr>
        <p:txBody>
          <a:bodyPr wrap="square">
            <a:spAutoFit/>
          </a:bodyPr>
          <a:lstStyle/>
          <a:p>
            <a:r>
              <a:rPr lang="en-US" sz="1100" kern="1200" dirty="0">
                <a:solidFill>
                  <a:schemeClr val="tx1"/>
                </a:solidFill>
                <a:latin typeface="Arial" pitchFamily="34" charset="0"/>
                <a:ea typeface="+mn-ea"/>
                <a:cs typeface="Arial" pitchFamily="34" charset="0"/>
              </a:rPr>
              <a:t>2022 Lenovo and VMware. All rights reserved.</a:t>
            </a:r>
          </a:p>
          <a:p>
            <a:endParaRPr lang="en-US" sz="1100" kern="1200" dirty="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8774559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Image_Black">
    <p:bg>
      <p:bgPr>
        <a:solidFill>
          <a:schemeClr val="tx1"/>
        </a:solidFill>
        <a:effectLst/>
      </p:bgPr>
    </p:bg>
    <p:spTree>
      <p:nvGrpSpPr>
        <p:cNvPr id="1" name=""/>
        <p:cNvGrpSpPr/>
        <p:nvPr/>
      </p:nvGrpSpPr>
      <p:grpSpPr>
        <a:xfrm>
          <a:off x="0" y="0"/>
          <a:ext cx="0" cy="0"/>
          <a:chOff x="0" y="0"/>
          <a:chExt cx="0" cy="0"/>
        </a:xfrm>
      </p:grpSpPr>
      <p:sp>
        <p:nvSpPr>
          <p:cNvPr id="10" name="Title 28"/>
          <p:cNvSpPr>
            <a:spLocks noGrp="1"/>
          </p:cNvSpPr>
          <p:nvPr>
            <p:ph type="title" hasCustomPrompt="1"/>
          </p:nvPr>
        </p:nvSpPr>
        <p:spPr bwMode="gray">
          <a:xfrm>
            <a:off x="548640" y="402336"/>
            <a:ext cx="6036718"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bg1"/>
                </a:solidFill>
                <a:latin typeface="Arial" pitchFamily="34" charset="0"/>
                <a:ea typeface="+mn-ea"/>
                <a:cs typeface="Arial" pitchFamily="34" charset="0"/>
              </a:defRPr>
            </a:lvl1pPr>
          </a:lstStyle>
          <a:p>
            <a:r>
              <a:rPr lang="en-US"/>
              <a:t>Click to edit master title</a:t>
            </a:r>
          </a:p>
        </p:txBody>
      </p:sp>
      <p:sp>
        <p:nvSpPr>
          <p:cNvPr id="16" name="Content Placeholder 2"/>
          <p:cNvSpPr>
            <a:spLocks noGrp="1"/>
          </p:cNvSpPr>
          <p:nvPr>
            <p:ph sz="half" idx="1"/>
          </p:nvPr>
        </p:nvSpPr>
        <p:spPr bwMode="gray">
          <a:xfrm>
            <a:off x="548640" y="1307592"/>
            <a:ext cx="6036718" cy="491958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bg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bg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8"/>
          <p:cNvSpPr>
            <a:spLocks noGrp="1"/>
          </p:cNvSpPr>
          <p:nvPr>
            <p:ph type="pic" sz="quarter" idx="16"/>
          </p:nvPr>
        </p:nvSpPr>
        <p:spPr>
          <a:xfrm>
            <a:off x="6835285" y="0"/>
            <a:ext cx="5353539" cy="6858000"/>
          </a:xfrm>
          <a:prstGeom prst="rect">
            <a:avLst/>
          </a:prstGeom>
        </p:spPr>
        <p:txBody>
          <a:bodyPr anchor="ctr"/>
          <a:lstStyle>
            <a:lvl1pPr marL="0" indent="0" algn="ctr">
              <a:buNone/>
              <a:defRPr sz="2400">
                <a:solidFill>
                  <a:schemeClr val="accent1"/>
                </a:solidFill>
              </a:defRPr>
            </a:lvl1pPr>
          </a:lstStyle>
          <a:p>
            <a:r>
              <a:rPr lang="en-US" dirty="0"/>
              <a:t>Click icon to add picture</a:t>
            </a:r>
          </a:p>
        </p:txBody>
      </p:sp>
      <p:sp>
        <p:nvSpPr>
          <p:cNvPr id="12"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19" name="TextBox 18"/>
          <p:cNvSpPr txBox="1"/>
          <p:nvPr userDrawn="1"/>
        </p:nvSpPr>
        <p:spPr>
          <a:xfrm>
            <a:off x="1396214" y="6473952"/>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2022 Lenovo Internal. All rights reserved.</a:t>
            </a:r>
          </a:p>
        </p:txBody>
      </p:sp>
      <p:grpSp>
        <p:nvGrpSpPr>
          <p:cNvPr id="20" name="Group 19"/>
          <p:cNvGrpSpPr/>
          <p:nvPr userDrawn="1"/>
        </p:nvGrpSpPr>
        <p:grpSpPr>
          <a:xfrm>
            <a:off x="554338" y="6421482"/>
            <a:ext cx="734356" cy="245008"/>
            <a:chOff x="547688" y="952500"/>
            <a:chExt cx="12190413" cy="4067175"/>
          </a:xfrm>
        </p:grpSpPr>
        <p:sp>
          <p:nvSpPr>
            <p:cNvPr id="21" name="Rectangle 20"/>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2" name="Freeform 21"/>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3" name="Freeform 22"/>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4" name="Freeform 23"/>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5" name="Freeform 24"/>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6" name="Freeform 10"/>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7" name="Freeform 11"/>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99249621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 Statement">
    <p:spTree>
      <p:nvGrpSpPr>
        <p:cNvPr id="1" name=""/>
        <p:cNvGrpSpPr/>
        <p:nvPr/>
      </p:nvGrpSpPr>
      <p:grpSpPr>
        <a:xfrm>
          <a:off x="0" y="0"/>
          <a:ext cx="0" cy="0"/>
          <a:chOff x="0" y="0"/>
          <a:chExt cx="0" cy="0"/>
        </a:xfrm>
      </p:grpSpPr>
      <p:sp>
        <p:nvSpPr>
          <p:cNvPr id="3" name="Rectangle 2"/>
          <p:cNvSpPr/>
          <p:nvPr userDrawn="1"/>
        </p:nvSpPr>
        <p:spPr>
          <a:xfrm>
            <a:off x="0" y="0"/>
            <a:ext cx="406179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8"/>
          <p:cNvSpPr>
            <a:spLocks noGrp="1"/>
          </p:cNvSpPr>
          <p:nvPr>
            <p:ph type="pic" sz="quarter" idx="16"/>
          </p:nvPr>
        </p:nvSpPr>
        <p:spPr>
          <a:xfrm>
            <a:off x="4061791" y="0"/>
            <a:ext cx="8127034" cy="6858000"/>
          </a:xfrm>
          <a:prstGeom prst="rect">
            <a:avLst/>
          </a:prstGeom>
        </p:spPr>
        <p:txBody>
          <a:bodyPr anchor="ctr"/>
          <a:lstStyle>
            <a:lvl1pPr marL="0" indent="0" algn="ctr">
              <a:buNone/>
              <a:defRPr sz="2400">
                <a:solidFill>
                  <a:schemeClr val="accent1"/>
                </a:solidFill>
              </a:defRPr>
            </a:lvl1pPr>
          </a:lstStyle>
          <a:p>
            <a:r>
              <a:rPr lang="en-US" dirty="0"/>
              <a:t>Click icon to add picture</a:t>
            </a:r>
          </a:p>
        </p:txBody>
      </p:sp>
      <p:sp>
        <p:nvSpPr>
          <p:cNvPr id="14" name="Text Placeholder 3"/>
          <p:cNvSpPr>
            <a:spLocks noGrp="1"/>
          </p:cNvSpPr>
          <p:nvPr>
            <p:ph type="body" sz="quarter" idx="18" hasCustomPrompt="1"/>
          </p:nvPr>
        </p:nvSpPr>
        <p:spPr>
          <a:xfrm>
            <a:off x="548640" y="849535"/>
            <a:ext cx="3513151" cy="1926795"/>
          </a:xfrm>
          <a:prstGeom prst="rect">
            <a:avLst/>
          </a:prstGeom>
          <a:noFill/>
        </p:spPr>
        <p:txBody>
          <a:bodyPr lIns="0" tIns="0" rIns="0" bIns="0" anchor="t">
            <a:noAutofit/>
          </a:bodyPr>
          <a:lstStyle>
            <a:lvl1pPr marL="0" indent="0">
              <a:lnSpc>
                <a:spcPts val="4200"/>
              </a:lnSpc>
              <a:spcBef>
                <a:spcPts val="0"/>
              </a:spcBef>
              <a:buFont typeface="Arial" panose="020B0604020202020204" pitchFamily="34" charset="0"/>
              <a:buNone/>
              <a:defRPr sz="4600" b="1" strike="noStrike" spc="-150" baseline="0">
                <a:solidFill>
                  <a:schemeClr val="tx1"/>
                </a:solidFill>
              </a:defRPr>
            </a:lvl1pPr>
            <a:lvl2pPr marL="341313" indent="0">
              <a:buNone/>
              <a:defRPr/>
            </a:lvl2pPr>
            <a:lvl3pPr marL="679450" indent="0">
              <a:buNone/>
              <a:defRPr/>
            </a:lvl3pPr>
            <a:lvl4pPr marL="966787" indent="0">
              <a:buNone/>
              <a:defRPr/>
            </a:lvl4pPr>
            <a:lvl5pPr marL="1146175" indent="0">
              <a:buNone/>
              <a:defRPr/>
            </a:lvl5pPr>
          </a:lstStyle>
          <a:p>
            <a:pPr lvl="0"/>
            <a:r>
              <a:rPr lang="en-US"/>
              <a:t>Photo plus</a:t>
            </a:r>
            <a:br>
              <a:rPr lang="en-US"/>
            </a:br>
            <a:r>
              <a:rPr lang="en-US"/>
              <a:t>statement</a:t>
            </a:r>
            <a:br>
              <a:rPr lang="en-US"/>
            </a:br>
            <a:r>
              <a:rPr lang="en-US"/>
              <a:t>layout</a:t>
            </a:r>
          </a:p>
        </p:txBody>
      </p:sp>
      <p:sp>
        <p:nvSpPr>
          <p:cNvPr id="8" name="Text Placeholder 7"/>
          <p:cNvSpPr>
            <a:spLocks noGrp="1"/>
          </p:cNvSpPr>
          <p:nvPr>
            <p:ph type="body" sz="quarter" idx="19" hasCustomPrompt="1"/>
          </p:nvPr>
        </p:nvSpPr>
        <p:spPr>
          <a:xfrm>
            <a:off x="548641" y="2943638"/>
            <a:ext cx="3513150" cy="1641615"/>
          </a:xfrm>
          <a:prstGeom prst="rect">
            <a:avLst/>
          </a:prstGeom>
        </p:spPr>
        <p:txBody>
          <a:bodyPr lIns="0" tIns="0" rIns="0" bIns="0"/>
          <a:lstStyle>
            <a:lvl1pPr marL="0" indent="0">
              <a:lnSpc>
                <a:spcPts val="2400"/>
              </a:lnSpc>
              <a:spcBef>
                <a:spcPts val="0"/>
              </a:spcBef>
              <a:buNone/>
              <a:defRPr sz="2400" baseline="0">
                <a:solidFill>
                  <a:schemeClr val="tx1"/>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a:t>Subtitle goes here</a:t>
            </a:r>
          </a:p>
        </p:txBody>
      </p:sp>
      <p:sp>
        <p:nvSpPr>
          <p:cNvPr id="18"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3408426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 + Statement_Black">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6179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8"/>
          <p:cNvSpPr>
            <a:spLocks noGrp="1"/>
          </p:cNvSpPr>
          <p:nvPr>
            <p:ph type="pic" sz="quarter" idx="16"/>
          </p:nvPr>
        </p:nvSpPr>
        <p:spPr>
          <a:xfrm>
            <a:off x="4061791" y="0"/>
            <a:ext cx="8127034" cy="6858000"/>
          </a:xfrm>
          <a:prstGeom prst="rect">
            <a:avLst/>
          </a:prstGeom>
        </p:spPr>
        <p:txBody>
          <a:bodyPr anchor="ctr"/>
          <a:lstStyle>
            <a:lvl1pPr marL="0" indent="0" algn="ctr">
              <a:buNone/>
              <a:defRPr sz="2400">
                <a:solidFill>
                  <a:schemeClr val="accent1"/>
                </a:solidFill>
              </a:defRPr>
            </a:lvl1pPr>
          </a:lstStyle>
          <a:p>
            <a:r>
              <a:rPr lang="en-US" dirty="0"/>
              <a:t>Click icon to add picture</a:t>
            </a:r>
          </a:p>
        </p:txBody>
      </p:sp>
      <p:sp>
        <p:nvSpPr>
          <p:cNvPr id="14" name="Text Placeholder 3"/>
          <p:cNvSpPr>
            <a:spLocks noGrp="1"/>
          </p:cNvSpPr>
          <p:nvPr>
            <p:ph type="body" sz="quarter" idx="18" hasCustomPrompt="1"/>
          </p:nvPr>
        </p:nvSpPr>
        <p:spPr>
          <a:xfrm>
            <a:off x="548640" y="849535"/>
            <a:ext cx="3513151" cy="1926795"/>
          </a:xfrm>
          <a:prstGeom prst="rect">
            <a:avLst/>
          </a:prstGeom>
          <a:noFill/>
        </p:spPr>
        <p:txBody>
          <a:bodyPr lIns="0" tIns="0" rIns="0" bIns="0" anchor="t">
            <a:noAutofit/>
          </a:bodyPr>
          <a:lstStyle>
            <a:lvl1pPr marL="0" indent="0">
              <a:lnSpc>
                <a:spcPts val="4200"/>
              </a:lnSpc>
              <a:spcBef>
                <a:spcPts val="0"/>
              </a:spcBef>
              <a:buFont typeface="Arial" panose="020B0604020202020204" pitchFamily="34" charset="0"/>
              <a:buNone/>
              <a:defRPr sz="4600" b="1" strike="noStrike" spc="-150" baseline="0">
                <a:solidFill>
                  <a:schemeClr val="bg1"/>
                </a:solidFill>
              </a:defRPr>
            </a:lvl1pPr>
            <a:lvl2pPr marL="341313" indent="0">
              <a:buNone/>
              <a:defRPr/>
            </a:lvl2pPr>
            <a:lvl3pPr marL="679450" indent="0">
              <a:buNone/>
              <a:defRPr/>
            </a:lvl3pPr>
            <a:lvl4pPr marL="966787" indent="0">
              <a:buNone/>
              <a:defRPr/>
            </a:lvl4pPr>
            <a:lvl5pPr marL="1146175" indent="0">
              <a:buNone/>
              <a:defRPr/>
            </a:lvl5pPr>
          </a:lstStyle>
          <a:p>
            <a:pPr lvl="0"/>
            <a:r>
              <a:rPr lang="en-US"/>
              <a:t>Photo plus</a:t>
            </a:r>
            <a:br>
              <a:rPr lang="en-US"/>
            </a:br>
            <a:r>
              <a:rPr lang="en-US"/>
              <a:t>statement</a:t>
            </a:r>
            <a:br>
              <a:rPr lang="en-US"/>
            </a:br>
            <a:r>
              <a:rPr lang="en-US"/>
              <a:t>layout</a:t>
            </a:r>
          </a:p>
        </p:txBody>
      </p:sp>
      <p:sp>
        <p:nvSpPr>
          <p:cNvPr id="8" name="Text Placeholder 7"/>
          <p:cNvSpPr>
            <a:spLocks noGrp="1"/>
          </p:cNvSpPr>
          <p:nvPr>
            <p:ph type="body" sz="quarter" idx="19" hasCustomPrompt="1"/>
          </p:nvPr>
        </p:nvSpPr>
        <p:spPr>
          <a:xfrm>
            <a:off x="548641" y="2943638"/>
            <a:ext cx="3513150" cy="1641615"/>
          </a:xfrm>
          <a:prstGeom prst="rect">
            <a:avLst/>
          </a:prstGeom>
        </p:spPr>
        <p:txBody>
          <a:bodyPr lIns="0" tIns="0" rIns="0" bIns="0"/>
          <a:lstStyle>
            <a:lvl1pPr marL="0" indent="0">
              <a:lnSpc>
                <a:spcPts val="2400"/>
              </a:lnSpc>
              <a:spcBef>
                <a:spcPts val="0"/>
              </a:spcBef>
              <a:buNone/>
              <a:defRPr sz="2400" baseline="0">
                <a:solidFill>
                  <a:schemeClr val="bg1"/>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a:t>Subtitle goes here</a:t>
            </a:r>
          </a:p>
        </p:txBody>
      </p:sp>
      <p:sp>
        <p:nvSpPr>
          <p:cNvPr id="13"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9" name="TextBox 8"/>
          <p:cNvSpPr txBox="1"/>
          <p:nvPr userDrawn="1"/>
        </p:nvSpPr>
        <p:spPr>
          <a:xfrm>
            <a:off x="1396214" y="6473952"/>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2022 Lenovo Internal. All rights reserved.</a:t>
            </a:r>
          </a:p>
        </p:txBody>
      </p:sp>
      <p:grpSp>
        <p:nvGrpSpPr>
          <p:cNvPr id="10" name="Group 9"/>
          <p:cNvGrpSpPr/>
          <p:nvPr userDrawn="1"/>
        </p:nvGrpSpPr>
        <p:grpSpPr>
          <a:xfrm>
            <a:off x="554338" y="6421482"/>
            <a:ext cx="734356" cy="245008"/>
            <a:chOff x="547688" y="952500"/>
            <a:chExt cx="12190413" cy="4067175"/>
          </a:xfrm>
        </p:grpSpPr>
        <p:sp>
          <p:nvSpPr>
            <p:cNvPr id="11" name="Rectangle 10"/>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 name="Freeform 11"/>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5" name="Freeform 14"/>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Freeform 15"/>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7" name="Freeform 16"/>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 name="Freeform 10"/>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11"/>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427763602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Layout">
    <p:bg>
      <p:bgPr>
        <a:solidFill>
          <a:schemeClr val="bg1"/>
        </a:solidFill>
        <a:effectLst/>
      </p:bgPr>
    </p:bg>
    <p:spTree>
      <p:nvGrpSpPr>
        <p:cNvPr id="1" name=""/>
        <p:cNvGrpSpPr/>
        <p:nvPr/>
      </p:nvGrpSpPr>
      <p:grpSpPr>
        <a:xfrm>
          <a:off x="0" y="0"/>
          <a:ext cx="0" cy="0"/>
          <a:chOff x="0" y="0"/>
          <a:chExt cx="0" cy="0"/>
        </a:xfrm>
      </p:grpSpPr>
      <p:sp>
        <p:nvSpPr>
          <p:cNvPr id="15" name="Text Placeholder 107"/>
          <p:cNvSpPr>
            <a:spLocks noGrp="1"/>
          </p:cNvSpPr>
          <p:nvPr>
            <p:ph type="body" sz="quarter" idx="18" hasCustomPrompt="1"/>
          </p:nvPr>
        </p:nvSpPr>
        <p:spPr bwMode="white">
          <a:xfrm>
            <a:off x="548640" y="1276349"/>
            <a:ext cx="10165080" cy="3242641"/>
          </a:xfrm>
          <a:prstGeom prst="rect">
            <a:avLst/>
          </a:prstGeom>
        </p:spPr>
        <p:txBody>
          <a:bodyPr lIns="0" anchor="t">
            <a:normAutofit/>
          </a:bodyPr>
          <a:lstStyle>
            <a:lvl1pPr marL="0" indent="0" algn="l">
              <a:lnSpc>
                <a:spcPct val="100000"/>
              </a:lnSpc>
              <a:buNone/>
              <a:defRPr sz="4400" b="1" spc="-150">
                <a:solidFill>
                  <a:schemeClr val="tx1"/>
                </a:solidFill>
              </a:defRPr>
            </a:lvl1pPr>
            <a:lvl2pPr marL="341313" indent="0" algn="ctr">
              <a:buNone/>
              <a:defRPr>
                <a:solidFill>
                  <a:schemeClr val="bg1"/>
                </a:solidFill>
              </a:defRPr>
            </a:lvl2pPr>
            <a:lvl3pPr marL="679450" indent="0" algn="ctr">
              <a:buNone/>
              <a:defRPr>
                <a:solidFill>
                  <a:schemeClr val="bg1"/>
                </a:solidFill>
              </a:defRPr>
            </a:lvl3pPr>
            <a:lvl4pPr marL="966787" indent="0" algn="ctr">
              <a:buNone/>
              <a:defRPr>
                <a:solidFill>
                  <a:schemeClr val="bg1"/>
                </a:solidFill>
              </a:defRPr>
            </a:lvl4pPr>
            <a:lvl5pPr marL="1146175" indent="0" algn="ctr">
              <a:buNone/>
              <a:defRPr>
                <a:solidFill>
                  <a:schemeClr val="bg1"/>
                </a:solidFill>
              </a:defRPr>
            </a:lvl5pPr>
          </a:lstStyle>
          <a:p>
            <a:pPr lvl="0"/>
            <a:r>
              <a:rPr lang="en-US"/>
              <a:t>Click to edit quote</a:t>
            </a:r>
          </a:p>
        </p:txBody>
      </p:sp>
      <p:sp>
        <p:nvSpPr>
          <p:cNvPr id="17" name="Text Placeholder 110"/>
          <p:cNvSpPr>
            <a:spLocks noGrp="1"/>
          </p:cNvSpPr>
          <p:nvPr>
            <p:ph type="body" sz="quarter" idx="19" hasCustomPrompt="1"/>
          </p:nvPr>
        </p:nvSpPr>
        <p:spPr>
          <a:xfrm>
            <a:off x="554337" y="4623890"/>
            <a:ext cx="10159383" cy="876300"/>
          </a:xfrm>
          <a:prstGeom prst="rect">
            <a:avLst/>
          </a:prstGeom>
        </p:spPr>
        <p:txBody>
          <a:bodyPr lIns="0"/>
          <a:lstStyle>
            <a:lvl1pPr marL="0" indent="0" algn="l">
              <a:buNone/>
              <a:defRPr sz="2400" b="1" spc="-150" baseline="0">
                <a:solidFill>
                  <a:schemeClr val="tx1"/>
                </a:solidFill>
              </a:defRPr>
            </a:lvl1pPr>
            <a:lvl2pPr marL="341313" indent="0">
              <a:buNone/>
              <a:defRPr/>
            </a:lvl2pPr>
            <a:lvl3pPr marL="679450" indent="0">
              <a:buNone/>
              <a:defRPr/>
            </a:lvl3pPr>
            <a:lvl4pPr marL="966787" indent="0">
              <a:buNone/>
              <a:defRPr/>
            </a:lvl4pPr>
            <a:lvl5pPr marL="1146175" indent="0">
              <a:buNone/>
              <a:defRPr/>
            </a:lvl5pPr>
          </a:lstStyle>
          <a:p>
            <a:pPr lvl="0"/>
            <a:r>
              <a:rPr lang="en-US"/>
              <a:t>Click to edit quote source</a:t>
            </a:r>
          </a:p>
        </p:txBody>
      </p:sp>
      <p:sp>
        <p:nvSpPr>
          <p:cNvPr id="21"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grpSp>
        <p:nvGrpSpPr>
          <p:cNvPr id="9" name="Group 8">
            <a:extLst>
              <a:ext uri="{FF2B5EF4-FFF2-40B4-BE49-F238E27FC236}">
                <a16:creationId xmlns:a16="http://schemas.microsoft.com/office/drawing/2014/main" id="{EAF90973-FEC1-4552-893E-F8452486325A}"/>
              </a:ext>
            </a:extLst>
          </p:cNvPr>
          <p:cNvGrpSpPr/>
          <p:nvPr userDrawn="1"/>
        </p:nvGrpSpPr>
        <p:grpSpPr>
          <a:xfrm>
            <a:off x="548640" y="398463"/>
            <a:ext cx="990600" cy="735013"/>
            <a:chOff x="657226" y="398463"/>
            <a:chExt cx="990600" cy="735013"/>
          </a:xfrm>
          <a:gradFill flip="none" rotWithShape="1">
            <a:gsLst>
              <a:gs pos="0">
                <a:srgbClr val="7C55A3"/>
              </a:gs>
              <a:gs pos="33000">
                <a:srgbClr val="4C8AC8"/>
              </a:gs>
              <a:gs pos="67000">
                <a:srgbClr val="47B98E"/>
              </a:gs>
              <a:gs pos="100000">
                <a:srgbClr val="64B951"/>
              </a:gs>
            </a:gsLst>
            <a:lin ang="13500000" scaled="1"/>
            <a:tileRect/>
          </a:gradFill>
        </p:grpSpPr>
        <p:sp>
          <p:nvSpPr>
            <p:cNvPr id="10" name="Freeform 5">
              <a:extLst>
                <a:ext uri="{FF2B5EF4-FFF2-40B4-BE49-F238E27FC236}">
                  <a16:creationId xmlns:a16="http://schemas.microsoft.com/office/drawing/2014/main" id="{03BCA337-0364-462A-918B-9D65DE60C19A}"/>
                </a:ext>
              </a:extLst>
            </p:cNvPr>
            <p:cNvSpPr>
              <a:spLocks/>
            </p:cNvSpPr>
            <p:nvPr userDrawn="1"/>
          </p:nvSpPr>
          <p:spPr bwMode="auto">
            <a:xfrm>
              <a:off x="657226" y="398463"/>
              <a:ext cx="452438" cy="735013"/>
            </a:xfrm>
            <a:custGeom>
              <a:avLst/>
              <a:gdLst>
                <a:gd name="T0" fmla="*/ 0 w 452"/>
                <a:gd name="T1" fmla="*/ 428 h 736"/>
                <a:gd name="T2" fmla="*/ 422 w 452"/>
                <a:gd name="T3" fmla="*/ 0 h 736"/>
                <a:gd name="T4" fmla="*/ 452 w 452"/>
                <a:gd name="T5" fmla="*/ 144 h 736"/>
                <a:gd name="T6" fmla="*/ 228 w 452"/>
                <a:gd name="T7" fmla="*/ 370 h 736"/>
                <a:gd name="T8" fmla="*/ 370 w 452"/>
                <a:gd name="T9" fmla="*/ 370 h 736"/>
                <a:gd name="T10" fmla="*/ 370 w 452"/>
                <a:gd name="T11" fmla="*/ 736 h 736"/>
                <a:gd name="T12" fmla="*/ 0 w 452"/>
                <a:gd name="T13" fmla="*/ 736 h 736"/>
                <a:gd name="T14" fmla="*/ 0 w 452"/>
                <a:gd name="T15" fmla="*/ 428 h 7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736">
                  <a:moveTo>
                    <a:pt x="0" y="428"/>
                  </a:moveTo>
                  <a:cubicBezTo>
                    <a:pt x="0" y="126"/>
                    <a:pt x="151" y="5"/>
                    <a:pt x="422" y="0"/>
                  </a:cubicBezTo>
                  <a:cubicBezTo>
                    <a:pt x="452" y="144"/>
                    <a:pt x="452" y="144"/>
                    <a:pt x="452" y="144"/>
                  </a:cubicBezTo>
                  <a:cubicBezTo>
                    <a:pt x="294" y="160"/>
                    <a:pt x="217" y="240"/>
                    <a:pt x="228" y="370"/>
                  </a:cubicBezTo>
                  <a:cubicBezTo>
                    <a:pt x="370" y="370"/>
                    <a:pt x="370" y="370"/>
                    <a:pt x="370" y="370"/>
                  </a:cubicBezTo>
                  <a:cubicBezTo>
                    <a:pt x="370" y="736"/>
                    <a:pt x="370" y="736"/>
                    <a:pt x="370" y="736"/>
                  </a:cubicBezTo>
                  <a:cubicBezTo>
                    <a:pt x="0" y="736"/>
                    <a:pt x="0" y="736"/>
                    <a:pt x="0" y="736"/>
                  </a:cubicBezTo>
                  <a:lnTo>
                    <a:pt x="0" y="4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0379A668-D702-43AE-8393-F493097C832C}"/>
                </a:ext>
              </a:extLst>
            </p:cNvPr>
            <p:cNvSpPr>
              <a:spLocks/>
            </p:cNvSpPr>
            <p:nvPr userDrawn="1"/>
          </p:nvSpPr>
          <p:spPr bwMode="auto">
            <a:xfrm>
              <a:off x="1195388" y="398463"/>
              <a:ext cx="452438" cy="735013"/>
            </a:xfrm>
            <a:custGeom>
              <a:avLst/>
              <a:gdLst>
                <a:gd name="T0" fmla="*/ 0 w 452"/>
                <a:gd name="T1" fmla="*/ 428 h 736"/>
                <a:gd name="T2" fmla="*/ 422 w 452"/>
                <a:gd name="T3" fmla="*/ 0 h 736"/>
                <a:gd name="T4" fmla="*/ 452 w 452"/>
                <a:gd name="T5" fmla="*/ 144 h 736"/>
                <a:gd name="T6" fmla="*/ 228 w 452"/>
                <a:gd name="T7" fmla="*/ 370 h 736"/>
                <a:gd name="T8" fmla="*/ 370 w 452"/>
                <a:gd name="T9" fmla="*/ 370 h 736"/>
                <a:gd name="T10" fmla="*/ 370 w 452"/>
                <a:gd name="T11" fmla="*/ 736 h 736"/>
                <a:gd name="T12" fmla="*/ 0 w 452"/>
                <a:gd name="T13" fmla="*/ 736 h 736"/>
                <a:gd name="T14" fmla="*/ 0 w 452"/>
                <a:gd name="T15" fmla="*/ 428 h 7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736">
                  <a:moveTo>
                    <a:pt x="0" y="428"/>
                  </a:moveTo>
                  <a:cubicBezTo>
                    <a:pt x="0" y="126"/>
                    <a:pt x="151" y="5"/>
                    <a:pt x="422" y="0"/>
                  </a:cubicBezTo>
                  <a:cubicBezTo>
                    <a:pt x="452" y="144"/>
                    <a:pt x="452" y="144"/>
                    <a:pt x="452" y="144"/>
                  </a:cubicBezTo>
                  <a:cubicBezTo>
                    <a:pt x="294" y="160"/>
                    <a:pt x="217" y="240"/>
                    <a:pt x="228" y="370"/>
                  </a:cubicBezTo>
                  <a:cubicBezTo>
                    <a:pt x="370" y="370"/>
                    <a:pt x="370" y="370"/>
                    <a:pt x="370" y="370"/>
                  </a:cubicBezTo>
                  <a:cubicBezTo>
                    <a:pt x="370" y="736"/>
                    <a:pt x="370" y="736"/>
                    <a:pt x="370" y="736"/>
                  </a:cubicBezTo>
                  <a:cubicBezTo>
                    <a:pt x="0" y="736"/>
                    <a:pt x="0" y="736"/>
                    <a:pt x="0" y="736"/>
                  </a:cubicBezTo>
                  <a:lnTo>
                    <a:pt x="0" y="4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3860165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Layout_Black">
    <p:bg>
      <p:bgPr>
        <a:solidFill>
          <a:schemeClr val="tx1"/>
        </a:solidFill>
        <a:effectLst/>
      </p:bgPr>
    </p:bg>
    <p:spTree>
      <p:nvGrpSpPr>
        <p:cNvPr id="1" name=""/>
        <p:cNvGrpSpPr/>
        <p:nvPr/>
      </p:nvGrpSpPr>
      <p:grpSpPr>
        <a:xfrm>
          <a:off x="0" y="0"/>
          <a:ext cx="0" cy="0"/>
          <a:chOff x="0" y="0"/>
          <a:chExt cx="0" cy="0"/>
        </a:xfrm>
      </p:grpSpPr>
      <p:sp>
        <p:nvSpPr>
          <p:cNvPr id="15" name="Text Placeholder 107"/>
          <p:cNvSpPr>
            <a:spLocks noGrp="1"/>
          </p:cNvSpPr>
          <p:nvPr>
            <p:ph type="body" sz="quarter" idx="18" hasCustomPrompt="1"/>
          </p:nvPr>
        </p:nvSpPr>
        <p:spPr bwMode="white">
          <a:xfrm>
            <a:off x="548640" y="1276349"/>
            <a:ext cx="10165080" cy="3242641"/>
          </a:xfrm>
          <a:prstGeom prst="rect">
            <a:avLst/>
          </a:prstGeom>
        </p:spPr>
        <p:txBody>
          <a:bodyPr lIns="0" anchor="t">
            <a:normAutofit/>
          </a:bodyPr>
          <a:lstStyle>
            <a:lvl1pPr marL="0" indent="0" algn="l">
              <a:lnSpc>
                <a:spcPct val="100000"/>
              </a:lnSpc>
              <a:buNone/>
              <a:defRPr sz="4400" b="1" spc="-150">
                <a:solidFill>
                  <a:schemeClr val="bg1"/>
                </a:solidFill>
              </a:defRPr>
            </a:lvl1pPr>
            <a:lvl2pPr marL="341313" indent="0" algn="ctr">
              <a:buNone/>
              <a:defRPr>
                <a:solidFill>
                  <a:schemeClr val="bg1"/>
                </a:solidFill>
              </a:defRPr>
            </a:lvl2pPr>
            <a:lvl3pPr marL="679450" indent="0" algn="ctr">
              <a:buNone/>
              <a:defRPr>
                <a:solidFill>
                  <a:schemeClr val="bg1"/>
                </a:solidFill>
              </a:defRPr>
            </a:lvl3pPr>
            <a:lvl4pPr marL="966787" indent="0" algn="ctr">
              <a:buNone/>
              <a:defRPr>
                <a:solidFill>
                  <a:schemeClr val="bg1"/>
                </a:solidFill>
              </a:defRPr>
            </a:lvl4pPr>
            <a:lvl5pPr marL="1146175" indent="0" algn="ctr">
              <a:buNone/>
              <a:defRPr>
                <a:solidFill>
                  <a:schemeClr val="bg1"/>
                </a:solidFill>
              </a:defRPr>
            </a:lvl5pPr>
          </a:lstStyle>
          <a:p>
            <a:pPr lvl="0"/>
            <a:r>
              <a:rPr lang="en-US"/>
              <a:t>Click to edit quote</a:t>
            </a:r>
          </a:p>
        </p:txBody>
      </p:sp>
      <p:sp>
        <p:nvSpPr>
          <p:cNvPr id="17" name="Text Placeholder 110"/>
          <p:cNvSpPr>
            <a:spLocks noGrp="1"/>
          </p:cNvSpPr>
          <p:nvPr>
            <p:ph type="body" sz="quarter" idx="19" hasCustomPrompt="1"/>
          </p:nvPr>
        </p:nvSpPr>
        <p:spPr>
          <a:xfrm>
            <a:off x="554337" y="4623890"/>
            <a:ext cx="10159383" cy="876300"/>
          </a:xfrm>
          <a:prstGeom prst="rect">
            <a:avLst/>
          </a:prstGeom>
        </p:spPr>
        <p:txBody>
          <a:bodyPr lIns="0"/>
          <a:lstStyle>
            <a:lvl1pPr marL="0" indent="0" algn="l">
              <a:buNone/>
              <a:defRPr sz="2400" b="1" spc="-150" baseline="0">
                <a:solidFill>
                  <a:schemeClr val="bg1"/>
                </a:solidFill>
              </a:defRPr>
            </a:lvl1pPr>
            <a:lvl2pPr marL="341313" indent="0">
              <a:buNone/>
              <a:defRPr/>
            </a:lvl2pPr>
            <a:lvl3pPr marL="679450" indent="0">
              <a:buNone/>
              <a:defRPr/>
            </a:lvl3pPr>
            <a:lvl4pPr marL="966787" indent="0">
              <a:buNone/>
              <a:defRPr/>
            </a:lvl4pPr>
            <a:lvl5pPr marL="1146175" indent="0">
              <a:buNone/>
              <a:defRPr/>
            </a:lvl5pPr>
          </a:lstStyle>
          <a:p>
            <a:pPr lvl="0"/>
            <a:r>
              <a:rPr lang="en-US"/>
              <a:t>Click to edit quote source</a:t>
            </a:r>
          </a:p>
        </p:txBody>
      </p:sp>
      <p:sp>
        <p:nvSpPr>
          <p:cNvPr id="14"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9" name="TextBox 8"/>
          <p:cNvSpPr txBox="1"/>
          <p:nvPr userDrawn="1"/>
        </p:nvSpPr>
        <p:spPr>
          <a:xfrm>
            <a:off x="1396214" y="6473952"/>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2022 Lenovo Internal. All rights reserved.</a:t>
            </a:r>
          </a:p>
        </p:txBody>
      </p:sp>
      <p:grpSp>
        <p:nvGrpSpPr>
          <p:cNvPr id="10" name="Group 9"/>
          <p:cNvGrpSpPr/>
          <p:nvPr userDrawn="1"/>
        </p:nvGrpSpPr>
        <p:grpSpPr>
          <a:xfrm>
            <a:off x="554338" y="6421482"/>
            <a:ext cx="734356" cy="245008"/>
            <a:chOff x="547688" y="952500"/>
            <a:chExt cx="12190413" cy="4067175"/>
          </a:xfrm>
        </p:grpSpPr>
        <p:sp>
          <p:nvSpPr>
            <p:cNvPr id="11" name="Rectangle 10"/>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 name="Freeform 12"/>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Freeform 15"/>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 name="Freeform 17"/>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18"/>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0" name="Freeform 10"/>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 name="Freeform 11"/>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22" name="Group 21">
            <a:extLst>
              <a:ext uri="{FF2B5EF4-FFF2-40B4-BE49-F238E27FC236}">
                <a16:creationId xmlns:a16="http://schemas.microsoft.com/office/drawing/2014/main" id="{99371872-34E0-4E87-A880-855C986DEFEB}"/>
              </a:ext>
            </a:extLst>
          </p:cNvPr>
          <p:cNvGrpSpPr/>
          <p:nvPr userDrawn="1"/>
        </p:nvGrpSpPr>
        <p:grpSpPr>
          <a:xfrm>
            <a:off x="548640" y="398463"/>
            <a:ext cx="990600" cy="735013"/>
            <a:chOff x="657226" y="398463"/>
            <a:chExt cx="990600" cy="735013"/>
          </a:xfrm>
          <a:gradFill flip="none" rotWithShape="1">
            <a:gsLst>
              <a:gs pos="0">
                <a:srgbClr val="7C55A3"/>
              </a:gs>
              <a:gs pos="33000">
                <a:srgbClr val="4C8AC8"/>
              </a:gs>
              <a:gs pos="67000">
                <a:srgbClr val="47B98E"/>
              </a:gs>
              <a:gs pos="100000">
                <a:srgbClr val="64B951"/>
              </a:gs>
            </a:gsLst>
            <a:lin ang="13500000" scaled="1"/>
            <a:tileRect/>
          </a:gradFill>
        </p:grpSpPr>
        <p:sp>
          <p:nvSpPr>
            <p:cNvPr id="23" name="Freeform 5">
              <a:extLst>
                <a:ext uri="{FF2B5EF4-FFF2-40B4-BE49-F238E27FC236}">
                  <a16:creationId xmlns:a16="http://schemas.microsoft.com/office/drawing/2014/main" id="{CA59E31A-C52B-4474-A5A0-530DF770A454}"/>
                </a:ext>
              </a:extLst>
            </p:cNvPr>
            <p:cNvSpPr>
              <a:spLocks/>
            </p:cNvSpPr>
            <p:nvPr userDrawn="1"/>
          </p:nvSpPr>
          <p:spPr bwMode="auto">
            <a:xfrm>
              <a:off x="657226" y="398463"/>
              <a:ext cx="452438" cy="735013"/>
            </a:xfrm>
            <a:custGeom>
              <a:avLst/>
              <a:gdLst>
                <a:gd name="T0" fmla="*/ 0 w 452"/>
                <a:gd name="T1" fmla="*/ 428 h 736"/>
                <a:gd name="T2" fmla="*/ 422 w 452"/>
                <a:gd name="T3" fmla="*/ 0 h 736"/>
                <a:gd name="T4" fmla="*/ 452 w 452"/>
                <a:gd name="T5" fmla="*/ 144 h 736"/>
                <a:gd name="T6" fmla="*/ 228 w 452"/>
                <a:gd name="T7" fmla="*/ 370 h 736"/>
                <a:gd name="T8" fmla="*/ 370 w 452"/>
                <a:gd name="T9" fmla="*/ 370 h 736"/>
                <a:gd name="T10" fmla="*/ 370 w 452"/>
                <a:gd name="T11" fmla="*/ 736 h 736"/>
                <a:gd name="T12" fmla="*/ 0 w 452"/>
                <a:gd name="T13" fmla="*/ 736 h 736"/>
                <a:gd name="T14" fmla="*/ 0 w 452"/>
                <a:gd name="T15" fmla="*/ 428 h 7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736">
                  <a:moveTo>
                    <a:pt x="0" y="428"/>
                  </a:moveTo>
                  <a:cubicBezTo>
                    <a:pt x="0" y="126"/>
                    <a:pt x="151" y="5"/>
                    <a:pt x="422" y="0"/>
                  </a:cubicBezTo>
                  <a:cubicBezTo>
                    <a:pt x="452" y="144"/>
                    <a:pt x="452" y="144"/>
                    <a:pt x="452" y="144"/>
                  </a:cubicBezTo>
                  <a:cubicBezTo>
                    <a:pt x="294" y="160"/>
                    <a:pt x="217" y="240"/>
                    <a:pt x="228" y="370"/>
                  </a:cubicBezTo>
                  <a:cubicBezTo>
                    <a:pt x="370" y="370"/>
                    <a:pt x="370" y="370"/>
                    <a:pt x="370" y="370"/>
                  </a:cubicBezTo>
                  <a:cubicBezTo>
                    <a:pt x="370" y="736"/>
                    <a:pt x="370" y="736"/>
                    <a:pt x="370" y="736"/>
                  </a:cubicBezTo>
                  <a:cubicBezTo>
                    <a:pt x="0" y="736"/>
                    <a:pt x="0" y="736"/>
                    <a:pt x="0" y="736"/>
                  </a:cubicBezTo>
                  <a:lnTo>
                    <a:pt x="0" y="4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
              <a:extLst>
                <a:ext uri="{FF2B5EF4-FFF2-40B4-BE49-F238E27FC236}">
                  <a16:creationId xmlns:a16="http://schemas.microsoft.com/office/drawing/2014/main" id="{123B3F17-34EE-4FBA-8852-7ED07762D8EB}"/>
                </a:ext>
              </a:extLst>
            </p:cNvPr>
            <p:cNvSpPr>
              <a:spLocks/>
            </p:cNvSpPr>
            <p:nvPr userDrawn="1"/>
          </p:nvSpPr>
          <p:spPr bwMode="auto">
            <a:xfrm>
              <a:off x="1195388" y="398463"/>
              <a:ext cx="452438" cy="735013"/>
            </a:xfrm>
            <a:custGeom>
              <a:avLst/>
              <a:gdLst>
                <a:gd name="T0" fmla="*/ 0 w 452"/>
                <a:gd name="T1" fmla="*/ 428 h 736"/>
                <a:gd name="T2" fmla="*/ 422 w 452"/>
                <a:gd name="T3" fmla="*/ 0 h 736"/>
                <a:gd name="T4" fmla="*/ 452 w 452"/>
                <a:gd name="T5" fmla="*/ 144 h 736"/>
                <a:gd name="T6" fmla="*/ 228 w 452"/>
                <a:gd name="T7" fmla="*/ 370 h 736"/>
                <a:gd name="T8" fmla="*/ 370 w 452"/>
                <a:gd name="T9" fmla="*/ 370 h 736"/>
                <a:gd name="T10" fmla="*/ 370 w 452"/>
                <a:gd name="T11" fmla="*/ 736 h 736"/>
                <a:gd name="T12" fmla="*/ 0 w 452"/>
                <a:gd name="T13" fmla="*/ 736 h 736"/>
                <a:gd name="T14" fmla="*/ 0 w 452"/>
                <a:gd name="T15" fmla="*/ 428 h 7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736">
                  <a:moveTo>
                    <a:pt x="0" y="428"/>
                  </a:moveTo>
                  <a:cubicBezTo>
                    <a:pt x="0" y="126"/>
                    <a:pt x="151" y="5"/>
                    <a:pt x="422" y="0"/>
                  </a:cubicBezTo>
                  <a:cubicBezTo>
                    <a:pt x="452" y="144"/>
                    <a:pt x="452" y="144"/>
                    <a:pt x="452" y="144"/>
                  </a:cubicBezTo>
                  <a:cubicBezTo>
                    <a:pt x="294" y="160"/>
                    <a:pt x="217" y="240"/>
                    <a:pt x="228" y="370"/>
                  </a:cubicBezTo>
                  <a:cubicBezTo>
                    <a:pt x="370" y="370"/>
                    <a:pt x="370" y="370"/>
                    <a:pt x="370" y="370"/>
                  </a:cubicBezTo>
                  <a:cubicBezTo>
                    <a:pt x="370" y="736"/>
                    <a:pt x="370" y="736"/>
                    <a:pt x="370" y="736"/>
                  </a:cubicBezTo>
                  <a:cubicBezTo>
                    <a:pt x="0" y="736"/>
                    <a:pt x="0" y="736"/>
                    <a:pt x="0" y="736"/>
                  </a:cubicBezTo>
                  <a:lnTo>
                    <a:pt x="0" y="4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0065404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Quote Layout_Color">
    <p:bg>
      <p:bgPr>
        <a:gradFill flip="none" rotWithShape="1">
          <a:gsLst>
            <a:gs pos="0">
              <a:srgbClr val="7C55A3"/>
            </a:gs>
            <a:gs pos="33000">
              <a:srgbClr val="4C8AC8"/>
            </a:gs>
            <a:gs pos="67000">
              <a:srgbClr val="47B98E"/>
            </a:gs>
            <a:gs pos="100000">
              <a:srgbClr val="64B951"/>
            </a:gs>
          </a:gsLst>
          <a:lin ang="13500000" scaled="1"/>
          <a:tileRect/>
        </a:gradFill>
        <a:effectLst/>
      </p:bgPr>
    </p:bg>
    <p:spTree>
      <p:nvGrpSpPr>
        <p:cNvPr id="1" name=""/>
        <p:cNvGrpSpPr/>
        <p:nvPr/>
      </p:nvGrpSpPr>
      <p:grpSpPr>
        <a:xfrm>
          <a:off x="0" y="0"/>
          <a:ext cx="0" cy="0"/>
          <a:chOff x="0" y="0"/>
          <a:chExt cx="0" cy="0"/>
        </a:xfrm>
      </p:grpSpPr>
      <p:sp>
        <p:nvSpPr>
          <p:cNvPr id="15" name="Text Placeholder 107"/>
          <p:cNvSpPr>
            <a:spLocks noGrp="1"/>
          </p:cNvSpPr>
          <p:nvPr>
            <p:ph type="body" sz="quarter" idx="18" hasCustomPrompt="1"/>
          </p:nvPr>
        </p:nvSpPr>
        <p:spPr bwMode="white">
          <a:xfrm>
            <a:off x="548640" y="1276349"/>
            <a:ext cx="10165080" cy="3242641"/>
          </a:xfrm>
          <a:prstGeom prst="rect">
            <a:avLst/>
          </a:prstGeom>
        </p:spPr>
        <p:txBody>
          <a:bodyPr lIns="0" anchor="t">
            <a:normAutofit/>
          </a:bodyPr>
          <a:lstStyle>
            <a:lvl1pPr marL="0" indent="0" algn="l">
              <a:lnSpc>
                <a:spcPct val="100000"/>
              </a:lnSpc>
              <a:buNone/>
              <a:defRPr sz="4400" b="1" spc="-150">
                <a:solidFill>
                  <a:schemeClr val="bg1"/>
                </a:solidFill>
              </a:defRPr>
            </a:lvl1pPr>
            <a:lvl2pPr marL="341313" indent="0" algn="ctr">
              <a:buNone/>
              <a:defRPr>
                <a:solidFill>
                  <a:schemeClr val="bg1"/>
                </a:solidFill>
              </a:defRPr>
            </a:lvl2pPr>
            <a:lvl3pPr marL="679450" indent="0" algn="ctr">
              <a:buNone/>
              <a:defRPr>
                <a:solidFill>
                  <a:schemeClr val="bg1"/>
                </a:solidFill>
              </a:defRPr>
            </a:lvl3pPr>
            <a:lvl4pPr marL="966787" indent="0" algn="ctr">
              <a:buNone/>
              <a:defRPr>
                <a:solidFill>
                  <a:schemeClr val="bg1"/>
                </a:solidFill>
              </a:defRPr>
            </a:lvl4pPr>
            <a:lvl5pPr marL="1146175" indent="0" algn="ctr">
              <a:buNone/>
              <a:defRPr>
                <a:solidFill>
                  <a:schemeClr val="bg1"/>
                </a:solidFill>
              </a:defRPr>
            </a:lvl5pPr>
          </a:lstStyle>
          <a:p>
            <a:pPr lvl="0"/>
            <a:r>
              <a:rPr lang="en-US"/>
              <a:t>Click to edit quote</a:t>
            </a:r>
          </a:p>
        </p:txBody>
      </p:sp>
      <p:sp>
        <p:nvSpPr>
          <p:cNvPr id="17" name="Text Placeholder 110"/>
          <p:cNvSpPr>
            <a:spLocks noGrp="1"/>
          </p:cNvSpPr>
          <p:nvPr>
            <p:ph type="body" sz="quarter" idx="19" hasCustomPrompt="1"/>
          </p:nvPr>
        </p:nvSpPr>
        <p:spPr>
          <a:xfrm>
            <a:off x="554337" y="4623890"/>
            <a:ext cx="10159383" cy="876300"/>
          </a:xfrm>
          <a:prstGeom prst="rect">
            <a:avLst/>
          </a:prstGeom>
        </p:spPr>
        <p:txBody>
          <a:bodyPr lIns="0"/>
          <a:lstStyle>
            <a:lvl1pPr marL="0" indent="0" algn="l">
              <a:buNone/>
              <a:defRPr sz="2400" b="1" spc="-150" baseline="0">
                <a:solidFill>
                  <a:schemeClr val="bg1"/>
                </a:solidFill>
              </a:defRPr>
            </a:lvl1pPr>
            <a:lvl2pPr marL="341313" indent="0">
              <a:buNone/>
              <a:defRPr/>
            </a:lvl2pPr>
            <a:lvl3pPr marL="679450" indent="0">
              <a:buNone/>
              <a:defRPr/>
            </a:lvl3pPr>
            <a:lvl4pPr marL="966787" indent="0">
              <a:buNone/>
              <a:defRPr/>
            </a:lvl4pPr>
            <a:lvl5pPr marL="1146175" indent="0">
              <a:buNone/>
              <a:defRPr/>
            </a:lvl5pPr>
          </a:lstStyle>
          <a:p>
            <a:pPr lvl="0"/>
            <a:r>
              <a:rPr lang="en-US"/>
              <a:t>Click to edit quote source</a:t>
            </a:r>
          </a:p>
        </p:txBody>
      </p:sp>
      <p:sp>
        <p:nvSpPr>
          <p:cNvPr id="14"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9" name="TextBox 8"/>
          <p:cNvSpPr txBox="1"/>
          <p:nvPr userDrawn="1"/>
        </p:nvSpPr>
        <p:spPr>
          <a:xfrm>
            <a:off x="1396214" y="6473952"/>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2022 Lenovo Internal. All rights reserved.</a:t>
            </a:r>
          </a:p>
        </p:txBody>
      </p:sp>
      <p:grpSp>
        <p:nvGrpSpPr>
          <p:cNvPr id="10" name="Group 9"/>
          <p:cNvGrpSpPr/>
          <p:nvPr userDrawn="1"/>
        </p:nvGrpSpPr>
        <p:grpSpPr>
          <a:xfrm>
            <a:off x="554338" y="6421482"/>
            <a:ext cx="734356" cy="245008"/>
            <a:chOff x="547688" y="952500"/>
            <a:chExt cx="12190413" cy="4067175"/>
          </a:xfrm>
        </p:grpSpPr>
        <p:sp>
          <p:nvSpPr>
            <p:cNvPr id="11" name="Rectangle 10"/>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 name="Freeform 12"/>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Freeform 15"/>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 name="Freeform 17"/>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18"/>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0" name="Freeform 10"/>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 name="Freeform 11"/>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22" name="Group 21">
            <a:extLst>
              <a:ext uri="{FF2B5EF4-FFF2-40B4-BE49-F238E27FC236}">
                <a16:creationId xmlns:a16="http://schemas.microsoft.com/office/drawing/2014/main" id="{99371872-34E0-4E87-A880-855C986DEFEB}"/>
              </a:ext>
            </a:extLst>
          </p:cNvPr>
          <p:cNvGrpSpPr/>
          <p:nvPr userDrawn="1"/>
        </p:nvGrpSpPr>
        <p:grpSpPr>
          <a:xfrm>
            <a:off x="548640" y="398463"/>
            <a:ext cx="990600" cy="735013"/>
            <a:chOff x="657226" y="398463"/>
            <a:chExt cx="990600" cy="735013"/>
          </a:xfrm>
          <a:solidFill>
            <a:schemeClr val="tx1"/>
          </a:solidFill>
        </p:grpSpPr>
        <p:sp>
          <p:nvSpPr>
            <p:cNvPr id="23" name="Freeform 5">
              <a:extLst>
                <a:ext uri="{FF2B5EF4-FFF2-40B4-BE49-F238E27FC236}">
                  <a16:creationId xmlns:a16="http://schemas.microsoft.com/office/drawing/2014/main" id="{CA59E31A-C52B-4474-A5A0-530DF770A454}"/>
                </a:ext>
              </a:extLst>
            </p:cNvPr>
            <p:cNvSpPr>
              <a:spLocks/>
            </p:cNvSpPr>
            <p:nvPr userDrawn="1"/>
          </p:nvSpPr>
          <p:spPr bwMode="auto">
            <a:xfrm>
              <a:off x="657226" y="398463"/>
              <a:ext cx="452438" cy="735013"/>
            </a:xfrm>
            <a:custGeom>
              <a:avLst/>
              <a:gdLst>
                <a:gd name="T0" fmla="*/ 0 w 452"/>
                <a:gd name="T1" fmla="*/ 428 h 736"/>
                <a:gd name="T2" fmla="*/ 422 w 452"/>
                <a:gd name="T3" fmla="*/ 0 h 736"/>
                <a:gd name="T4" fmla="*/ 452 w 452"/>
                <a:gd name="T5" fmla="*/ 144 h 736"/>
                <a:gd name="T6" fmla="*/ 228 w 452"/>
                <a:gd name="T7" fmla="*/ 370 h 736"/>
                <a:gd name="T8" fmla="*/ 370 w 452"/>
                <a:gd name="T9" fmla="*/ 370 h 736"/>
                <a:gd name="T10" fmla="*/ 370 w 452"/>
                <a:gd name="T11" fmla="*/ 736 h 736"/>
                <a:gd name="T12" fmla="*/ 0 w 452"/>
                <a:gd name="T13" fmla="*/ 736 h 736"/>
                <a:gd name="T14" fmla="*/ 0 w 452"/>
                <a:gd name="T15" fmla="*/ 428 h 7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736">
                  <a:moveTo>
                    <a:pt x="0" y="428"/>
                  </a:moveTo>
                  <a:cubicBezTo>
                    <a:pt x="0" y="126"/>
                    <a:pt x="151" y="5"/>
                    <a:pt x="422" y="0"/>
                  </a:cubicBezTo>
                  <a:cubicBezTo>
                    <a:pt x="452" y="144"/>
                    <a:pt x="452" y="144"/>
                    <a:pt x="452" y="144"/>
                  </a:cubicBezTo>
                  <a:cubicBezTo>
                    <a:pt x="294" y="160"/>
                    <a:pt x="217" y="240"/>
                    <a:pt x="228" y="370"/>
                  </a:cubicBezTo>
                  <a:cubicBezTo>
                    <a:pt x="370" y="370"/>
                    <a:pt x="370" y="370"/>
                    <a:pt x="370" y="370"/>
                  </a:cubicBezTo>
                  <a:cubicBezTo>
                    <a:pt x="370" y="736"/>
                    <a:pt x="370" y="736"/>
                    <a:pt x="370" y="736"/>
                  </a:cubicBezTo>
                  <a:cubicBezTo>
                    <a:pt x="0" y="736"/>
                    <a:pt x="0" y="736"/>
                    <a:pt x="0" y="736"/>
                  </a:cubicBezTo>
                  <a:lnTo>
                    <a:pt x="0" y="4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
              <a:extLst>
                <a:ext uri="{FF2B5EF4-FFF2-40B4-BE49-F238E27FC236}">
                  <a16:creationId xmlns:a16="http://schemas.microsoft.com/office/drawing/2014/main" id="{123B3F17-34EE-4FBA-8852-7ED07762D8EB}"/>
                </a:ext>
              </a:extLst>
            </p:cNvPr>
            <p:cNvSpPr>
              <a:spLocks/>
            </p:cNvSpPr>
            <p:nvPr userDrawn="1"/>
          </p:nvSpPr>
          <p:spPr bwMode="auto">
            <a:xfrm>
              <a:off x="1195388" y="398463"/>
              <a:ext cx="452438" cy="735013"/>
            </a:xfrm>
            <a:custGeom>
              <a:avLst/>
              <a:gdLst>
                <a:gd name="T0" fmla="*/ 0 w 452"/>
                <a:gd name="T1" fmla="*/ 428 h 736"/>
                <a:gd name="T2" fmla="*/ 422 w 452"/>
                <a:gd name="T3" fmla="*/ 0 h 736"/>
                <a:gd name="T4" fmla="*/ 452 w 452"/>
                <a:gd name="T5" fmla="*/ 144 h 736"/>
                <a:gd name="T6" fmla="*/ 228 w 452"/>
                <a:gd name="T7" fmla="*/ 370 h 736"/>
                <a:gd name="T8" fmla="*/ 370 w 452"/>
                <a:gd name="T9" fmla="*/ 370 h 736"/>
                <a:gd name="T10" fmla="*/ 370 w 452"/>
                <a:gd name="T11" fmla="*/ 736 h 736"/>
                <a:gd name="T12" fmla="*/ 0 w 452"/>
                <a:gd name="T13" fmla="*/ 736 h 736"/>
                <a:gd name="T14" fmla="*/ 0 w 452"/>
                <a:gd name="T15" fmla="*/ 428 h 7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736">
                  <a:moveTo>
                    <a:pt x="0" y="428"/>
                  </a:moveTo>
                  <a:cubicBezTo>
                    <a:pt x="0" y="126"/>
                    <a:pt x="151" y="5"/>
                    <a:pt x="422" y="0"/>
                  </a:cubicBezTo>
                  <a:cubicBezTo>
                    <a:pt x="452" y="144"/>
                    <a:pt x="452" y="144"/>
                    <a:pt x="452" y="144"/>
                  </a:cubicBezTo>
                  <a:cubicBezTo>
                    <a:pt x="294" y="160"/>
                    <a:pt x="217" y="240"/>
                    <a:pt x="228" y="370"/>
                  </a:cubicBezTo>
                  <a:cubicBezTo>
                    <a:pt x="370" y="370"/>
                    <a:pt x="370" y="370"/>
                    <a:pt x="370" y="370"/>
                  </a:cubicBezTo>
                  <a:cubicBezTo>
                    <a:pt x="370" y="736"/>
                    <a:pt x="370" y="736"/>
                    <a:pt x="370" y="736"/>
                  </a:cubicBezTo>
                  <a:cubicBezTo>
                    <a:pt x="0" y="736"/>
                    <a:pt x="0" y="736"/>
                    <a:pt x="0" y="736"/>
                  </a:cubicBezTo>
                  <a:lnTo>
                    <a:pt x="0" y="4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3171714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 Product">
    <p:spTree>
      <p:nvGrpSpPr>
        <p:cNvPr id="1" name=""/>
        <p:cNvGrpSpPr/>
        <p:nvPr/>
      </p:nvGrpSpPr>
      <p:grpSpPr>
        <a:xfrm>
          <a:off x="0" y="0"/>
          <a:ext cx="0" cy="0"/>
          <a:chOff x="0" y="0"/>
          <a:chExt cx="0" cy="0"/>
        </a:xfrm>
      </p:grpSpPr>
      <p:sp>
        <p:nvSpPr>
          <p:cNvPr id="7" name="Picture Placeholder 8"/>
          <p:cNvSpPr>
            <a:spLocks noGrp="1"/>
          </p:cNvSpPr>
          <p:nvPr>
            <p:ph type="pic" sz="quarter" idx="17"/>
          </p:nvPr>
        </p:nvSpPr>
        <p:spPr>
          <a:xfrm>
            <a:off x="0" y="0"/>
            <a:ext cx="6566888" cy="6858000"/>
          </a:xfrm>
          <a:prstGeom prst="rect">
            <a:avLst/>
          </a:prstGeom>
        </p:spPr>
        <p:txBody>
          <a:bodyPr anchor="ctr"/>
          <a:lstStyle>
            <a:lvl1pPr marL="0" indent="0" algn="ctr">
              <a:buNone/>
              <a:defRPr sz="2400">
                <a:solidFill>
                  <a:schemeClr val="accent1"/>
                </a:solidFill>
              </a:defRPr>
            </a:lvl1pPr>
          </a:lstStyle>
          <a:p>
            <a:r>
              <a:rPr lang="en-US" dirty="0"/>
              <a:t>Click icon to add picture</a:t>
            </a:r>
          </a:p>
        </p:txBody>
      </p:sp>
      <p:sp>
        <p:nvSpPr>
          <p:cNvPr id="9" name="Content Placeholder 2"/>
          <p:cNvSpPr>
            <a:spLocks noGrp="1"/>
          </p:cNvSpPr>
          <p:nvPr>
            <p:ph sz="half" idx="18"/>
          </p:nvPr>
        </p:nvSpPr>
        <p:spPr bwMode="gray">
          <a:xfrm>
            <a:off x="6835284" y="1307592"/>
            <a:ext cx="4707555" cy="491958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8"/>
          <p:cNvSpPr>
            <a:spLocks noGrp="1"/>
          </p:cNvSpPr>
          <p:nvPr>
            <p:ph type="title" hasCustomPrompt="1"/>
          </p:nvPr>
        </p:nvSpPr>
        <p:spPr bwMode="gray">
          <a:xfrm>
            <a:off x="6835283" y="402336"/>
            <a:ext cx="4707555"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r>
              <a:rPr lang="en-US"/>
              <a:t>Click to edit title</a:t>
            </a:r>
          </a:p>
        </p:txBody>
      </p:sp>
      <p:sp>
        <p:nvSpPr>
          <p:cNvPr id="18"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4205568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w/ Product_Black">
    <p:bg>
      <p:bgPr>
        <a:solidFill>
          <a:schemeClr val="tx1"/>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7"/>
          </p:nvPr>
        </p:nvSpPr>
        <p:spPr>
          <a:xfrm>
            <a:off x="0" y="0"/>
            <a:ext cx="6566888" cy="6858000"/>
          </a:xfrm>
          <a:prstGeom prst="rect">
            <a:avLst/>
          </a:prstGeom>
        </p:spPr>
        <p:txBody>
          <a:bodyPr anchor="ctr"/>
          <a:lstStyle>
            <a:lvl1pPr marL="0" indent="0" algn="ctr">
              <a:buNone/>
              <a:defRPr sz="2400">
                <a:solidFill>
                  <a:schemeClr val="accent1"/>
                </a:solidFill>
              </a:defRPr>
            </a:lvl1pPr>
          </a:lstStyle>
          <a:p>
            <a:r>
              <a:rPr lang="en-US" dirty="0"/>
              <a:t>Click icon to add picture</a:t>
            </a:r>
          </a:p>
        </p:txBody>
      </p:sp>
      <p:sp>
        <p:nvSpPr>
          <p:cNvPr id="9" name="Content Placeholder 2"/>
          <p:cNvSpPr>
            <a:spLocks noGrp="1"/>
          </p:cNvSpPr>
          <p:nvPr>
            <p:ph sz="half" idx="18"/>
          </p:nvPr>
        </p:nvSpPr>
        <p:spPr bwMode="gray">
          <a:xfrm>
            <a:off x="6835284" y="1307592"/>
            <a:ext cx="4707555" cy="5023760"/>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bg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bg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8"/>
          <p:cNvSpPr>
            <a:spLocks noGrp="1"/>
          </p:cNvSpPr>
          <p:nvPr>
            <p:ph type="title" hasCustomPrompt="1"/>
          </p:nvPr>
        </p:nvSpPr>
        <p:spPr bwMode="gray">
          <a:xfrm>
            <a:off x="6835283" y="402336"/>
            <a:ext cx="4707555"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bg1"/>
                </a:solidFill>
                <a:latin typeface="Arial" pitchFamily="34" charset="0"/>
                <a:ea typeface="+mn-ea"/>
                <a:cs typeface="Arial" pitchFamily="34" charset="0"/>
              </a:defRPr>
            </a:lvl1pPr>
          </a:lstStyle>
          <a:p>
            <a:r>
              <a:rPr lang="en-US"/>
              <a:t>Click to edit title</a:t>
            </a:r>
          </a:p>
        </p:txBody>
      </p:sp>
      <p:sp>
        <p:nvSpPr>
          <p:cNvPr id="12"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8" name="TextBox 7"/>
          <p:cNvSpPr txBox="1"/>
          <p:nvPr userDrawn="1"/>
        </p:nvSpPr>
        <p:spPr>
          <a:xfrm>
            <a:off x="1396214" y="6473952"/>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2022 Lenovo Internal. All rights reserved.</a:t>
            </a:r>
          </a:p>
        </p:txBody>
      </p:sp>
      <p:grpSp>
        <p:nvGrpSpPr>
          <p:cNvPr id="10" name="Group 9"/>
          <p:cNvGrpSpPr/>
          <p:nvPr userDrawn="1"/>
        </p:nvGrpSpPr>
        <p:grpSpPr>
          <a:xfrm>
            <a:off x="554338" y="6421482"/>
            <a:ext cx="734356" cy="245008"/>
            <a:chOff x="547688" y="952500"/>
            <a:chExt cx="12190413" cy="4067175"/>
          </a:xfrm>
        </p:grpSpPr>
        <p:sp>
          <p:nvSpPr>
            <p:cNvPr id="13" name="Rectangle 12"/>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4" name="Freeform 13"/>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5" name="Freeform 14"/>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Freeform 15"/>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7" name="Freeform 16"/>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 name="Freeform 10"/>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11"/>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67629703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Image">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31B9989-794F-4FB6-94F3-E6F772CC36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893"/>
            <a:ext cx="12188824" cy="6856213"/>
          </a:xfrm>
          <a:prstGeom prst="rect">
            <a:avLst/>
          </a:prstGeom>
          <a:noFill/>
        </p:spPr>
      </p:pic>
      <p:sp>
        <p:nvSpPr>
          <p:cNvPr id="15" name="Rectangle 14">
            <a:extLst>
              <a:ext uri="{FF2B5EF4-FFF2-40B4-BE49-F238E27FC236}">
                <a16:creationId xmlns:a16="http://schemas.microsoft.com/office/drawing/2014/main" id="{56A1FB27-450F-4532-92A8-CA4FDA086C05}"/>
              </a:ext>
            </a:extLst>
          </p:cNvPr>
          <p:cNvSpPr/>
          <p:nvPr userDrawn="1"/>
        </p:nvSpPr>
        <p:spPr>
          <a:xfrm>
            <a:off x="0" y="0"/>
            <a:ext cx="12188825"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6" name="Title 16"/>
          <p:cNvSpPr>
            <a:spLocks noGrp="1"/>
          </p:cNvSpPr>
          <p:nvPr userDrawn="1">
            <p:ph type="title" hasCustomPrompt="1"/>
          </p:nvPr>
        </p:nvSpPr>
        <p:spPr bwMode="gray">
          <a:xfrm>
            <a:off x="548640" y="1682496"/>
            <a:ext cx="9960236" cy="2898648"/>
          </a:xfrm>
          <a:prstGeom prst="rect">
            <a:avLst/>
          </a:prstGeom>
        </p:spPr>
        <p:txBody>
          <a:bodyPr lIns="0" tIns="0" rIns="121899" bIns="0" anchor="b" anchorCtr="0"/>
          <a:lstStyle>
            <a:lvl1pPr marL="0" algn="l" defTabSz="1218987" rtl="0" eaLnBrk="1" latinLnBrk="0" hangingPunct="1">
              <a:lnSpc>
                <a:spcPts val="6800"/>
              </a:lnSpc>
              <a:spcBef>
                <a:spcPct val="0"/>
              </a:spcBef>
              <a:buNone/>
              <a:defRPr lang="en-US" sz="8000" b="1" kern="1200" cap="none" spc="-150" baseline="0" dirty="0">
                <a:solidFill>
                  <a:schemeClr val="bg1"/>
                </a:solidFill>
                <a:latin typeface="Arial" pitchFamily="34" charset="0"/>
                <a:ea typeface="+mn-ea"/>
                <a:cs typeface="Arial" pitchFamily="34" charset="0"/>
              </a:defRPr>
            </a:lvl1pPr>
          </a:lstStyle>
          <a:p>
            <a:r>
              <a:rPr lang="en-US"/>
              <a:t>Presentation</a:t>
            </a:r>
            <a:br>
              <a:rPr lang="en-US"/>
            </a:br>
            <a:r>
              <a:rPr lang="en-US"/>
              <a:t>title here</a:t>
            </a:r>
            <a:br>
              <a:rPr lang="en-US"/>
            </a:br>
            <a:r>
              <a:rPr lang="en-US"/>
              <a:t>three lines</a:t>
            </a:r>
          </a:p>
        </p:txBody>
      </p:sp>
      <p:sp>
        <p:nvSpPr>
          <p:cNvPr id="55" name="Subtitle 2"/>
          <p:cNvSpPr>
            <a:spLocks noGrp="1"/>
          </p:cNvSpPr>
          <p:nvPr userDrawn="1">
            <p:ph type="subTitle" idx="1" hasCustomPrompt="1"/>
          </p:nvPr>
        </p:nvSpPr>
        <p:spPr bwMode="gray">
          <a:xfrm>
            <a:off x="548640" y="4718304"/>
            <a:ext cx="9949796" cy="457200"/>
          </a:xfrm>
          <a:prstGeom prst="rect">
            <a:avLst/>
          </a:prstGeom>
        </p:spPr>
        <p:txBody>
          <a:bodyPr lIns="0" tIns="0" rIns="0" bIns="0" anchor="b" anchorCtr="0"/>
          <a:lstStyle>
            <a:lvl1pPr marL="0" indent="0" algn="l" defTabSz="1218987" rtl="0" eaLnBrk="1" latinLnBrk="0" hangingPunct="1">
              <a:lnSpc>
                <a:spcPct val="90000"/>
              </a:lnSpc>
              <a:spcBef>
                <a:spcPct val="0"/>
              </a:spcBef>
              <a:buNone/>
              <a:defRPr lang="en-US" sz="2600" b="0" kern="1200" cap="none" spc="0" baseline="0" dirty="0">
                <a:solidFill>
                  <a:schemeClr val="bg1"/>
                </a:solidFill>
                <a:latin typeface="Arial" pitchFamily="34" charset="0"/>
                <a:ea typeface="+mn-ea"/>
                <a:cs typeface="Arial"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Speaker Name | Date</a:t>
            </a:r>
          </a:p>
        </p:txBody>
      </p:sp>
      <p:sp>
        <p:nvSpPr>
          <p:cNvPr id="49" name="TextBox 48"/>
          <p:cNvSpPr txBox="1"/>
          <p:nvPr userDrawn="1"/>
        </p:nvSpPr>
        <p:spPr>
          <a:xfrm>
            <a:off x="548640" y="6473952"/>
            <a:ext cx="4114800" cy="153888"/>
          </a:xfrm>
          <a:prstGeom prst="rect">
            <a:avLst/>
          </a:prstGeom>
          <a:noFill/>
        </p:spPr>
        <p:txBody>
          <a:bodyPr wrap="square" lIns="0" tIns="0" rIns="0" bIns="0" rtlCol="0">
            <a:spAutoFit/>
          </a:bodyPr>
          <a:lstStyle/>
          <a:p>
            <a:r>
              <a:rPr lang="en-US" sz="1000" kern="1200" dirty="0">
                <a:solidFill>
                  <a:schemeClr val="bg1"/>
                </a:solidFill>
                <a:latin typeface="Arial" pitchFamily="34" charset="0"/>
                <a:ea typeface="+mn-ea"/>
                <a:cs typeface="Arial" pitchFamily="34" charset="0"/>
              </a:rPr>
              <a:t>2022 Lenovo and VMware. All rights reserved.</a:t>
            </a:r>
          </a:p>
        </p:txBody>
      </p:sp>
      <p:grpSp>
        <p:nvGrpSpPr>
          <p:cNvPr id="48" name="Group 47">
            <a:extLst>
              <a:ext uri="{FF2B5EF4-FFF2-40B4-BE49-F238E27FC236}">
                <a16:creationId xmlns:a16="http://schemas.microsoft.com/office/drawing/2014/main" id="{AE4354B5-047A-475C-B07D-46E2DFF45FA8}"/>
              </a:ext>
            </a:extLst>
          </p:cNvPr>
          <p:cNvGrpSpPr>
            <a:grpSpLocks noChangeAspect="1"/>
          </p:cNvGrpSpPr>
          <p:nvPr userDrawn="1"/>
        </p:nvGrpSpPr>
        <p:grpSpPr>
          <a:xfrm rot="16200000">
            <a:off x="9855467" y="2024677"/>
            <a:ext cx="3499241" cy="1167475"/>
            <a:chOff x="547688" y="952500"/>
            <a:chExt cx="12190413" cy="4067175"/>
          </a:xfrm>
        </p:grpSpPr>
        <p:sp>
          <p:nvSpPr>
            <p:cNvPr id="95" name="Rectangle 94">
              <a:extLst>
                <a:ext uri="{FF2B5EF4-FFF2-40B4-BE49-F238E27FC236}">
                  <a16:creationId xmlns:a16="http://schemas.microsoft.com/office/drawing/2014/main" id="{33F3F616-0187-486C-92AE-8E9BB4F5D864}"/>
                </a:ext>
              </a:extLst>
            </p:cNvPr>
            <p:cNvSpPr>
              <a:spLocks noChangeArrowheads="1"/>
            </p:cNvSpPr>
            <p:nvPr userDrawn="1"/>
          </p:nvSpPr>
          <p:spPr bwMode="auto">
            <a:xfrm>
              <a:off x="547688" y="952500"/>
              <a:ext cx="12190413" cy="4067175"/>
            </a:xfrm>
            <a:prstGeom prst="rect">
              <a:avLst/>
            </a:prstGeom>
            <a:solidFill>
              <a:schemeClr val="accent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7">
              <a:extLst>
                <a:ext uri="{FF2B5EF4-FFF2-40B4-BE49-F238E27FC236}">
                  <a16:creationId xmlns:a16="http://schemas.microsoft.com/office/drawing/2014/main" id="{39D476EA-97BB-4757-AE8D-46ABA28B5783}"/>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8">
              <a:extLst>
                <a:ext uri="{FF2B5EF4-FFF2-40B4-BE49-F238E27FC236}">
                  <a16:creationId xmlns:a16="http://schemas.microsoft.com/office/drawing/2014/main" id="{83FC1BD3-A3C2-46E0-8E09-0F43D0DB3EE1}"/>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9">
              <a:extLst>
                <a:ext uri="{FF2B5EF4-FFF2-40B4-BE49-F238E27FC236}">
                  <a16:creationId xmlns:a16="http://schemas.microsoft.com/office/drawing/2014/main" id="{B07C1556-FAA5-423D-9C3E-BFD6B99A6BBD}"/>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0">
              <a:extLst>
                <a:ext uri="{FF2B5EF4-FFF2-40B4-BE49-F238E27FC236}">
                  <a16:creationId xmlns:a16="http://schemas.microsoft.com/office/drawing/2014/main" id="{1DB9EF8A-92AF-4FB6-9EB8-BBB43909F2F8}"/>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0">
              <a:extLst>
                <a:ext uri="{FF2B5EF4-FFF2-40B4-BE49-F238E27FC236}">
                  <a16:creationId xmlns:a16="http://schemas.microsoft.com/office/drawing/2014/main" id="{07C51CC9-E5B8-4E20-A914-408659940ABA}"/>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11">
              <a:extLst>
                <a:ext uri="{FF2B5EF4-FFF2-40B4-BE49-F238E27FC236}">
                  <a16:creationId xmlns:a16="http://schemas.microsoft.com/office/drawing/2014/main" id="{B5BD15B5-4CE4-4224-95C9-541647C53947}"/>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2" name="Freeform 5">
            <a:extLst>
              <a:ext uri="{FF2B5EF4-FFF2-40B4-BE49-F238E27FC236}">
                <a16:creationId xmlns:a16="http://schemas.microsoft.com/office/drawing/2014/main" id="{8B5168CF-498E-4EAB-8120-11D6F6835047}"/>
              </a:ext>
            </a:extLst>
          </p:cNvPr>
          <p:cNvSpPr>
            <a:spLocks noChangeAspect="1" noEditPoints="1"/>
          </p:cNvSpPr>
          <p:nvPr userDrawn="1"/>
        </p:nvSpPr>
        <p:spPr bwMode="auto">
          <a:xfrm>
            <a:off x="548640" y="858794"/>
            <a:ext cx="3941064" cy="312470"/>
          </a:xfrm>
          <a:custGeom>
            <a:avLst/>
            <a:gdLst>
              <a:gd name="T0" fmla="*/ 557 w 2065"/>
              <a:gd name="T1" fmla="*/ 102 h 161"/>
              <a:gd name="T2" fmla="*/ 510 w 2065"/>
              <a:gd name="T3" fmla="*/ 76 h 161"/>
              <a:gd name="T4" fmla="*/ 583 w 2065"/>
              <a:gd name="T5" fmla="*/ 36 h 161"/>
              <a:gd name="T6" fmla="*/ 641 w 2065"/>
              <a:gd name="T7" fmla="*/ 34 h 161"/>
              <a:gd name="T8" fmla="*/ 2038 w 2065"/>
              <a:gd name="T9" fmla="*/ 1 h 161"/>
              <a:gd name="T10" fmla="*/ 706 w 2065"/>
              <a:gd name="T11" fmla="*/ 59 h 161"/>
              <a:gd name="T12" fmla="*/ 733 w 2065"/>
              <a:gd name="T13" fmla="*/ 100 h 161"/>
              <a:gd name="T14" fmla="*/ 1999 w 2065"/>
              <a:gd name="T15" fmla="*/ 132 h 161"/>
              <a:gd name="T16" fmla="*/ 760 w 2065"/>
              <a:gd name="T17" fmla="*/ 84 h 161"/>
              <a:gd name="T18" fmla="*/ 787 w 2065"/>
              <a:gd name="T19" fmla="*/ 93 h 161"/>
              <a:gd name="T20" fmla="*/ 828 w 2065"/>
              <a:gd name="T21" fmla="*/ 76 h 161"/>
              <a:gd name="T22" fmla="*/ 133 w 2065"/>
              <a:gd name="T23" fmla="*/ 36 h 161"/>
              <a:gd name="T24" fmla="*/ 166 w 2065"/>
              <a:gd name="T25" fmla="*/ 78 h 161"/>
              <a:gd name="T26" fmla="*/ 225 w 2065"/>
              <a:gd name="T27" fmla="*/ 132 h 161"/>
              <a:gd name="T28" fmla="*/ 32 w 2065"/>
              <a:gd name="T29" fmla="*/ 40 h 161"/>
              <a:gd name="T30" fmla="*/ 5 w 2065"/>
              <a:gd name="T31" fmla="*/ 43 h 161"/>
              <a:gd name="T32" fmla="*/ 0 w 2065"/>
              <a:gd name="T33" fmla="*/ 114 h 161"/>
              <a:gd name="T34" fmla="*/ 266 w 2065"/>
              <a:gd name="T35" fmla="*/ 43 h 161"/>
              <a:gd name="T36" fmla="*/ 258 w 2065"/>
              <a:gd name="T37" fmla="*/ 104 h 161"/>
              <a:gd name="T38" fmla="*/ 347 w 2065"/>
              <a:gd name="T39" fmla="*/ 76 h 161"/>
              <a:gd name="T40" fmla="*/ 285 w 2065"/>
              <a:gd name="T41" fmla="*/ 103 h 161"/>
              <a:gd name="T42" fmla="*/ 429 w 2065"/>
              <a:gd name="T43" fmla="*/ 36 h 161"/>
              <a:gd name="T44" fmla="*/ 479 w 2065"/>
              <a:gd name="T45" fmla="*/ 128 h 161"/>
              <a:gd name="T46" fmla="*/ 479 w 2065"/>
              <a:gd name="T47" fmla="*/ 36 h 161"/>
              <a:gd name="T48" fmla="*/ 354 w 2065"/>
              <a:gd name="T49" fmla="*/ 132 h 161"/>
              <a:gd name="T50" fmla="*/ 382 w 2065"/>
              <a:gd name="T51" fmla="*/ 55 h 161"/>
              <a:gd name="T52" fmla="*/ 1387 w 2065"/>
              <a:gd name="T53" fmla="*/ 84 h 161"/>
              <a:gd name="T54" fmla="*/ 1335 w 2065"/>
              <a:gd name="T55" fmla="*/ 58 h 161"/>
              <a:gd name="T56" fmla="*/ 1834 w 2065"/>
              <a:gd name="T57" fmla="*/ 132 h 161"/>
              <a:gd name="T58" fmla="*/ 1748 w 2065"/>
              <a:gd name="T59" fmla="*/ 34 h 161"/>
              <a:gd name="T60" fmla="*/ 1748 w 2065"/>
              <a:gd name="T61" fmla="*/ 34 h 161"/>
              <a:gd name="T62" fmla="*/ 1773 w 2065"/>
              <a:gd name="T63" fmla="*/ 84 h 161"/>
              <a:gd name="T64" fmla="*/ 1465 w 2065"/>
              <a:gd name="T65" fmla="*/ 109 h 161"/>
              <a:gd name="T66" fmla="*/ 1480 w 2065"/>
              <a:gd name="T67" fmla="*/ 148 h 161"/>
              <a:gd name="T68" fmla="*/ 1442 w 2065"/>
              <a:gd name="T69" fmla="*/ 102 h 161"/>
              <a:gd name="T70" fmla="*/ 1675 w 2065"/>
              <a:gd name="T71" fmla="*/ 37 h 161"/>
              <a:gd name="T72" fmla="*/ 1655 w 2065"/>
              <a:gd name="T73" fmla="*/ 7 h 161"/>
              <a:gd name="T74" fmla="*/ 1648 w 2065"/>
              <a:gd name="T75" fmla="*/ 132 h 161"/>
              <a:gd name="T76" fmla="*/ 1526 w 2065"/>
              <a:gd name="T77" fmla="*/ 36 h 161"/>
              <a:gd name="T78" fmla="*/ 1528 w 2065"/>
              <a:gd name="T79" fmla="*/ 161 h 161"/>
              <a:gd name="T80" fmla="*/ 980 w 2065"/>
              <a:gd name="T81" fmla="*/ 49 h 161"/>
              <a:gd name="T82" fmla="*/ 997 w 2065"/>
              <a:gd name="T83" fmla="*/ 59 h 161"/>
              <a:gd name="T84" fmla="*/ 1250 w 2065"/>
              <a:gd name="T85" fmla="*/ 132 h 161"/>
              <a:gd name="T86" fmla="*/ 1075 w 2065"/>
              <a:gd name="T87" fmla="*/ 49 h 161"/>
              <a:gd name="T88" fmla="*/ 1092 w 2065"/>
              <a:gd name="T89" fmla="*/ 59 h 161"/>
              <a:gd name="T90" fmla="*/ 910 w 2065"/>
              <a:gd name="T91" fmla="*/ 111 h 161"/>
              <a:gd name="T92" fmla="*/ 909 w 2065"/>
              <a:gd name="T93" fmla="*/ 34 h 161"/>
              <a:gd name="T94" fmla="*/ 910 w 2065"/>
              <a:gd name="T95" fmla="*/ 111 h 161"/>
              <a:gd name="T96" fmla="*/ 1962 w 2065"/>
              <a:gd name="T97" fmla="*/ 77 h 161"/>
              <a:gd name="T98" fmla="*/ 1962 w 2065"/>
              <a:gd name="T99" fmla="*/ 132 h 161"/>
              <a:gd name="T100" fmla="*/ 1941 w 2065"/>
              <a:gd name="T101" fmla="*/ 115 h 161"/>
              <a:gd name="T102" fmla="*/ 1193 w 2065"/>
              <a:gd name="T103" fmla="*/ 34 h 161"/>
              <a:gd name="T104" fmla="*/ 1193 w 2065"/>
              <a:gd name="T105" fmla="*/ 34 h 161"/>
              <a:gd name="T106" fmla="*/ 1218 w 2065"/>
              <a:gd name="T107" fmla="*/ 8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5" h="161">
                <a:moveTo>
                  <a:pt x="530" y="34"/>
                </a:moveTo>
                <a:cubicBezTo>
                  <a:pt x="502" y="34"/>
                  <a:pt x="483" y="57"/>
                  <a:pt x="483" y="84"/>
                </a:cubicBezTo>
                <a:cubicBezTo>
                  <a:pt x="483" y="84"/>
                  <a:pt x="483" y="84"/>
                  <a:pt x="483" y="84"/>
                </a:cubicBezTo>
                <a:cubicBezTo>
                  <a:pt x="483" y="114"/>
                  <a:pt x="504" y="134"/>
                  <a:pt x="533" y="134"/>
                </a:cubicBezTo>
                <a:cubicBezTo>
                  <a:pt x="551" y="134"/>
                  <a:pt x="563" y="127"/>
                  <a:pt x="572" y="116"/>
                </a:cubicBezTo>
                <a:cubicBezTo>
                  <a:pt x="557" y="102"/>
                  <a:pt x="557" y="102"/>
                  <a:pt x="557" y="102"/>
                </a:cubicBezTo>
                <a:cubicBezTo>
                  <a:pt x="549" y="109"/>
                  <a:pt x="543" y="112"/>
                  <a:pt x="533" y="112"/>
                </a:cubicBezTo>
                <a:cubicBezTo>
                  <a:pt x="521" y="112"/>
                  <a:pt x="513" y="106"/>
                  <a:pt x="510" y="93"/>
                </a:cubicBezTo>
                <a:cubicBezTo>
                  <a:pt x="577" y="93"/>
                  <a:pt x="577" y="93"/>
                  <a:pt x="577" y="93"/>
                </a:cubicBezTo>
                <a:cubicBezTo>
                  <a:pt x="577" y="91"/>
                  <a:pt x="577" y="88"/>
                  <a:pt x="577" y="86"/>
                </a:cubicBezTo>
                <a:cubicBezTo>
                  <a:pt x="577" y="59"/>
                  <a:pt x="563" y="34"/>
                  <a:pt x="530" y="34"/>
                </a:cubicBezTo>
                <a:close/>
                <a:moveTo>
                  <a:pt x="510" y="76"/>
                </a:moveTo>
                <a:cubicBezTo>
                  <a:pt x="512" y="64"/>
                  <a:pt x="519" y="56"/>
                  <a:pt x="530" y="56"/>
                </a:cubicBezTo>
                <a:cubicBezTo>
                  <a:pt x="542" y="56"/>
                  <a:pt x="549" y="64"/>
                  <a:pt x="551" y="76"/>
                </a:cubicBezTo>
                <a:lnTo>
                  <a:pt x="510" y="76"/>
                </a:lnTo>
                <a:close/>
                <a:moveTo>
                  <a:pt x="610" y="55"/>
                </a:moveTo>
                <a:cubicBezTo>
                  <a:pt x="610" y="36"/>
                  <a:pt x="610" y="36"/>
                  <a:pt x="610" y="36"/>
                </a:cubicBezTo>
                <a:cubicBezTo>
                  <a:pt x="583" y="36"/>
                  <a:pt x="583" y="36"/>
                  <a:pt x="583" y="36"/>
                </a:cubicBezTo>
                <a:cubicBezTo>
                  <a:pt x="583" y="132"/>
                  <a:pt x="583" y="132"/>
                  <a:pt x="583" y="132"/>
                </a:cubicBezTo>
                <a:cubicBezTo>
                  <a:pt x="610" y="132"/>
                  <a:pt x="610" y="132"/>
                  <a:pt x="610" y="132"/>
                </a:cubicBezTo>
                <a:cubicBezTo>
                  <a:pt x="610" y="97"/>
                  <a:pt x="610" y="97"/>
                  <a:pt x="610" y="97"/>
                </a:cubicBezTo>
                <a:cubicBezTo>
                  <a:pt x="610" y="74"/>
                  <a:pt x="621" y="63"/>
                  <a:pt x="640" y="63"/>
                </a:cubicBezTo>
                <a:cubicBezTo>
                  <a:pt x="641" y="63"/>
                  <a:pt x="641" y="63"/>
                  <a:pt x="641" y="63"/>
                </a:cubicBezTo>
                <a:cubicBezTo>
                  <a:pt x="641" y="34"/>
                  <a:pt x="641" y="34"/>
                  <a:pt x="641" y="34"/>
                </a:cubicBezTo>
                <a:cubicBezTo>
                  <a:pt x="625" y="33"/>
                  <a:pt x="616" y="42"/>
                  <a:pt x="610" y="55"/>
                </a:cubicBezTo>
                <a:close/>
                <a:moveTo>
                  <a:pt x="2038" y="1"/>
                </a:moveTo>
                <a:cubicBezTo>
                  <a:pt x="2038" y="132"/>
                  <a:pt x="2038" y="132"/>
                  <a:pt x="2038" y="132"/>
                </a:cubicBezTo>
                <a:cubicBezTo>
                  <a:pt x="2065" y="132"/>
                  <a:pt x="2065" y="132"/>
                  <a:pt x="2065" y="132"/>
                </a:cubicBezTo>
                <a:cubicBezTo>
                  <a:pt x="2065" y="1"/>
                  <a:pt x="2065" y="1"/>
                  <a:pt x="2065" y="1"/>
                </a:cubicBezTo>
                <a:lnTo>
                  <a:pt x="2038" y="1"/>
                </a:lnTo>
                <a:close/>
                <a:moveTo>
                  <a:pt x="733" y="11"/>
                </a:moveTo>
                <a:cubicBezTo>
                  <a:pt x="706" y="11"/>
                  <a:pt x="706" y="11"/>
                  <a:pt x="706" y="11"/>
                </a:cubicBezTo>
                <a:cubicBezTo>
                  <a:pt x="706" y="36"/>
                  <a:pt x="706" y="36"/>
                  <a:pt x="706" y="36"/>
                </a:cubicBezTo>
                <a:cubicBezTo>
                  <a:pt x="694" y="36"/>
                  <a:pt x="694" y="36"/>
                  <a:pt x="694" y="36"/>
                </a:cubicBezTo>
                <a:cubicBezTo>
                  <a:pt x="694" y="59"/>
                  <a:pt x="694" y="59"/>
                  <a:pt x="694" y="59"/>
                </a:cubicBezTo>
                <a:cubicBezTo>
                  <a:pt x="706" y="59"/>
                  <a:pt x="706" y="59"/>
                  <a:pt x="706" y="59"/>
                </a:cubicBezTo>
                <a:cubicBezTo>
                  <a:pt x="706" y="105"/>
                  <a:pt x="706" y="105"/>
                  <a:pt x="706" y="105"/>
                </a:cubicBezTo>
                <a:cubicBezTo>
                  <a:pt x="706" y="127"/>
                  <a:pt x="717" y="134"/>
                  <a:pt x="734" y="134"/>
                </a:cubicBezTo>
                <a:cubicBezTo>
                  <a:pt x="743" y="134"/>
                  <a:pt x="750" y="132"/>
                  <a:pt x="755" y="128"/>
                </a:cubicBezTo>
                <a:cubicBezTo>
                  <a:pt x="755" y="106"/>
                  <a:pt x="755" y="106"/>
                  <a:pt x="755" y="106"/>
                </a:cubicBezTo>
                <a:cubicBezTo>
                  <a:pt x="752" y="108"/>
                  <a:pt x="747" y="110"/>
                  <a:pt x="742" y="110"/>
                </a:cubicBezTo>
                <a:cubicBezTo>
                  <a:pt x="736" y="110"/>
                  <a:pt x="733" y="107"/>
                  <a:pt x="733" y="100"/>
                </a:cubicBezTo>
                <a:cubicBezTo>
                  <a:pt x="733" y="59"/>
                  <a:pt x="733" y="59"/>
                  <a:pt x="733" y="59"/>
                </a:cubicBezTo>
                <a:cubicBezTo>
                  <a:pt x="756" y="59"/>
                  <a:pt x="756" y="59"/>
                  <a:pt x="756" y="59"/>
                </a:cubicBezTo>
                <a:cubicBezTo>
                  <a:pt x="756" y="36"/>
                  <a:pt x="756" y="36"/>
                  <a:pt x="756" y="36"/>
                </a:cubicBezTo>
                <a:cubicBezTo>
                  <a:pt x="733" y="36"/>
                  <a:pt x="733" y="36"/>
                  <a:pt x="733" y="36"/>
                </a:cubicBezTo>
                <a:lnTo>
                  <a:pt x="733" y="11"/>
                </a:lnTo>
                <a:close/>
                <a:moveTo>
                  <a:pt x="1999" y="132"/>
                </a:moveTo>
                <a:cubicBezTo>
                  <a:pt x="2027" y="132"/>
                  <a:pt x="2027" y="132"/>
                  <a:pt x="2027" y="132"/>
                </a:cubicBezTo>
                <a:cubicBezTo>
                  <a:pt x="2027" y="1"/>
                  <a:pt x="2027" y="1"/>
                  <a:pt x="2027" y="1"/>
                </a:cubicBezTo>
                <a:cubicBezTo>
                  <a:pt x="1999" y="1"/>
                  <a:pt x="1999" y="1"/>
                  <a:pt x="1999" y="1"/>
                </a:cubicBezTo>
                <a:lnTo>
                  <a:pt x="1999" y="132"/>
                </a:lnTo>
                <a:close/>
                <a:moveTo>
                  <a:pt x="807" y="34"/>
                </a:moveTo>
                <a:cubicBezTo>
                  <a:pt x="779" y="34"/>
                  <a:pt x="760" y="57"/>
                  <a:pt x="760" y="84"/>
                </a:cubicBezTo>
                <a:cubicBezTo>
                  <a:pt x="760" y="84"/>
                  <a:pt x="760" y="84"/>
                  <a:pt x="760" y="84"/>
                </a:cubicBezTo>
                <a:cubicBezTo>
                  <a:pt x="760" y="114"/>
                  <a:pt x="781" y="134"/>
                  <a:pt x="810" y="134"/>
                </a:cubicBezTo>
                <a:cubicBezTo>
                  <a:pt x="827" y="134"/>
                  <a:pt x="840" y="127"/>
                  <a:pt x="849" y="116"/>
                </a:cubicBezTo>
                <a:cubicBezTo>
                  <a:pt x="834" y="102"/>
                  <a:pt x="834" y="102"/>
                  <a:pt x="834" y="102"/>
                </a:cubicBezTo>
                <a:cubicBezTo>
                  <a:pt x="826" y="109"/>
                  <a:pt x="820" y="112"/>
                  <a:pt x="810" y="112"/>
                </a:cubicBezTo>
                <a:cubicBezTo>
                  <a:pt x="798" y="112"/>
                  <a:pt x="790" y="106"/>
                  <a:pt x="787" y="93"/>
                </a:cubicBezTo>
                <a:cubicBezTo>
                  <a:pt x="854" y="93"/>
                  <a:pt x="854" y="93"/>
                  <a:pt x="854" y="93"/>
                </a:cubicBezTo>
                <a:cubicBezTo>
                  <a:pt x="854" y="91"/>
                  <a:pt x="854" y="88"/>
                  <a:pt x="854" y="86"/>
                </a:cubicBezTo>
                <a:cubicBezTo>
                  <a:pt x="854" y="59"/>
                  <a:pt x="839" y="34"/>
                  <a:pt x="807" y="34"/>
                </a:cubicBezTo>
                <a:close/>
                <a:moveTo>
                  <a:pt x="787" y="76"/>
                </a:moveTo>
                <a:cubicBezTo>
                  <a:pt x="789" y="64"/>
                  <a:pt x="796" y="56"/>
                  <a:pt x="807" y="56"/>
                </a:cubicBezTo>
                <a:cubicBezTo>
                  <a:pt x="819" y="56"/>
                  <a:pt x="826" y="64"/>
                  <a:pt x="828" y="76"/>
                </a:cubicBezTo>
                <a:lnTo>
                  <a:pt x="787" y="76"/>
                </a:lnTo>
                <a:close/>
                <a:moveTo>
                  <a:pt x="220" y="34"/>
                </a:moveTo>
                <a:cubicBezTo>
                  <a:pt x="207" y="34"/>
                  <a:pt x="197" y="39"/>
                  <a:pt x="189" y="49"/>
                </a:cubicBezTo>
                <a:cubicBezTo>
                  <a:pt x="184" y="40"/>
                  <a:pt x="174" y="34"/>
                  <a:pt x="161" y="34"/>
                </a:cubicBezTo>
                <a:cubicBezTo>
                  <a:pt x="148" y="34"/>
                  <a:pt x="139" y="41"/>
                  <a:pt x="133" y="50"/>
                </a:cubicBezTo>
                <a:cubicBezTo>
                  <a:pt x="133" y="36"/>
                  <a:pt x="133" y="36"/>
                  <a:pt x="133" y="36"/>
                </a:cubicBezTo>
                <a:cubicBezTo>
                  <a:pt x="106" y="36"/>
                  <a:pt x="106" y="36"/>
                  <a:pt x="106" y="36"/>
                </a:cubicBezTo>
                <a:cubicBezTo>
                  <a:pt x="106" y="132"/>
                  <a:pt x="106" y="132"/>
                  <a:pt x="106" y="132"/>
                </a:cubicBezTo>
                <a:cubicBezTo>
                  <a:pt x="133" y="132"/>
                  <a:pt x="133" y="132"/>
                  <a:pt x="133" y="132"/>
                </a:cubicBezTo>
                <a:cubicBezTo>
                  <a:pt x="133" y="78"/>
                  <a:pt x="133" y="78"/>
                  <a:pt x="133" y="78"/>
                </a:cubicBezTo>
                <a:cubicBezTo>
                  <a:pt x="133" y="65"/>
                  <a:pt x="139" y="59"/>
                  <a:pt x="150" y="59"/>
                </a:cubicBezTo>
                <a:cubicBezTo>
                  <a:pt x="160" y="59"/>
                  <a:pt x="166" y="65"/>
                  <a:pt x="166" y="78"/>
                </a:cubicBezTo>
                <a:cubicBezTo>
                  <a:pt x="166" y="132"/>
                  <a:pt x="166" y="132"/>
                  <a:pt x="166" y="132"/>
                </a:cubicBezTo>
                <a:cubicBezTo>
                  <a:pt x="193" y="132"/>
                  <a:pt x="193" y="132"/>
                  <a:pt x="193" y="132"/>
                </a:cubicBezTo>
                <a:cubicBezTo>
                  <a:pt x="193" y="78"/>
                  <a:pt x="193" y="78"/>
                  <a:pt x="193" y="78"/>
                </a:cubicBezTo>
                <a:cubicBezTo>
                  <a:pt x="193" y="65"/>
                  <a:pt x="199" y="59"/>
                  <a:pt x="209" y="59"/>
                </a:cubicBezTo>
                <a:cubicBezTo>
                  <a:pt x="220" y="59"/>
                  <a:pt x="225" y="65"/>
                  <a:pt x="225" y="78"/>
                </a:cubicBezTo>
                <a:cubicBezTo>
                  <a:pt x="225" y="132"/>
                  <a:pt x="225" y="132"/>
                  <a:pt x="225" y="132"/>
                </a:cubicBezTo>
                <a:cubicBezTo>
                  <a:pt x="253" y="132"/>
                  <a:pt x="253" y="132"/>
                  <a:pt x="253" y="132"/>
                </a:cubicBezTo>
                <a:cubicBezTo>
                  <a:pt x="253" y="69"/>
                  <a:pt x="253" y="69"/>
                  <a:pt x="253" y="69"/>
                </a:cubicBezTo>
                <a:cubicBezTo>
                  <a:pt x="253" y="46"/>
                  <a:pt x="240" y="34"/>
                  <a:pt x="220" y="34"/>
                </a:cubicBezTo>
                <a:close/>
                <a:moveTo>
                  <a:pt x="59" y="57"/>
                </a:moveTo>
                <a:cubicBezTo>
                  <a:pt x="38" y="51"/>
                  <a:pt x="32" y="49"/>
                  <a:pt x="32" y="40"/>
                </a:cubicBezTo>
                <a:cubicBezTo>
                  <a:pt x="32" y="40"/>
                  <a:pt x="32" y="40"/>
                  <a:pt x="32" y="40"/>
                </a:cubicBezTo>
                <a:cubicBezTo>
                  <a:pt x="32" y="34"/>
                  <a:pt x="38" y="29"/>
                  <a:pt x="48" y="29"/>
                </a:cubicBezTo>
                <a:cubicBezTo>
                  <a:pt x="59" y="29"/>
                  <a:pt x="70" y="34"/>
                  <a:pt x="81" y="41"/>
                </a:cubicBezTo>
                <a:cubicBezTo>
                  <a:pt x="95" y="21"/>
                  <a:pt x="95" y="21"/>
                  <a:pt x="95" y="21"/>
                </a:cubicBezTo>
                <a:cubicBezTo>
                  <a:pt x="83" y="10"/>
                  <a:pt x="67" y="5"/>
                  <a:pt x="49" y="5"/>
                </a:cubicBezTo>
                <a:cubicBezTo>
                  <a:pt x="23" y="5"/>
                  <a:pt x="5" y="20"/>
                  <a:pt x="5" y="43"/>
                </a:cubicBezTo>
                <a:cubicBezTo>
                  <a:pt x="5" y="43"/>
                  <a:pt x="5" y="43"/>
                  <a:pt x="5" y="43"/>
                </a:cubicBezTo>
                <a:cubicBezTo>
                  <a:pt x="5" y="68"/>
                  <a:pt x="21" y="75"/>
                  <a:pt x="46" y="81"/>
                </a:cubicBezTo>
                <a:cubicBezTo>
                  <a:pt x="67" y="87"/>
                  <a:pt x="72" y="90"/>
                  <a:pt x="72" y="97"/>
                </a:cubicBezTo>
                <a:cubicBezTo>
                  <a:pt x="72" y="98"/>
                  <a:pt x="72" y="98"/>
                  <a:pt x="72" y="98"/>
                </a:cubicBezTo>
                <a:cubicBezTo>
                  <a:pt x="72" y="105"/>
                  <a:pt x="65" y="109"/>
                  <a:pt x="54" y="109"/>
                </a:cubicBezTo>
                <a:cubicBezTo>
                  <a:pt x="39" y="109"/>
                  <a:pt x="27" y="104"/>
                  <a:pt x="16" y="94"/>
                </a:cubicBezTo>
                <a:cubicBezTo>
                  <a:pt x="0" y="114"/>
                  <a:pt x="0" y="114"/>
                  <a:pt x="0" y="114"/>
                </a:cubicBezTo>
                <a:cubicBezTo>
                  <a:pt x="15" y="127"/>
                  <a:pt x="34" y="134"/>
                  <a:pt x="53" y="134"/>
                </a:cubicBezTo>
                <a:cubicBezTo>
                  <a:pt x="80" y="134"/>
                  <a:pt x="99" y="120"/>
                  <a:pt x="99" y="95"/>
                </a:cubicBezTo>
                <a:cubicBezTo>
                  <a:pt x="99" y="95"/>
                  <a:pt x="99" y="95"/>
                  <a:pt x="99" y="95"/>
                </a:cubicBezTo>
                <a:cubicBezTo>
                  <a:pt x="99" y="73"/>
                  <a:pt x="85" y="63"/>
                  <a:pt x="59" y="57"/>
                </a:cubicBezTo>
                <a:close/>
                <a:moveTo>
                  <a:pt x="304" y="35"/>
                </a:moveTo>
                <a:cubicBezTo>
                  <a:pt x="287" y="35"/>
                  <a:pt x="277" y="38"/>
                  <a:pt x="266" y="43"/>
                </a:cubicBezTo>
                <a:cubicBezTo>
                  <a:pt x="273" y="63"/>
                  <a:pt x="273" y="63"/>
                  <a:pt x="273" y="63"/>
                </a:cubicBezTo>
                <a:cubicBezTo>
                  <a:pt x="282" y="60"/>
                  <a:pt x="289" y="58"/>
                  <a:pt x="300" y="58"/>
                </a:cubicBezTo>
                <a:cubicBezTo>
                  <a:pt x="313" y="58"/>
                  <a:pt x="320" y="64"/>
                  <a:pt x="320" y="76"/>
                </a:cubicBezTo>
                <a:cubicBezTo>
                  <a:pt x="320" y="77"/>
                  <a:pt x="320" y="77"/>
                  <a:pt x="320" y="77"/>
                </a:cubicBezTo>
                <a:cubicBezTo>
                  <a:pt x="314" y="75"/>
                  <a:pt x="307" y="73"/>
                  <a:pt x="297" y="73"/>
                </a:cubicBezTo>
                <a:cubicBezTo>
                  <a:pt x="274" y="73"/>
                  <a:pt x="258" y="83"/>
                  <a:pt x="258" y="104"/>
                </a:cubicBezTo>
                <a:cubicBezTo>
                  <a:pt x="258" y="104"/>
                  <a:pt x="258" y="104"/>
                  <a:pt x="258" y="104"/>
                </a:cubicBezTo>
                <a:cubicBezTo>
                  <a:pt x="258" y="123"/>
                  <a:pt x="273" y="134"/>
                  <a:pt x="291" y="134"/>
                </a:cubicBezTo>
                <a:cubicBezTo>
                  <a:pt x="304" y="134"/>
                  <a:pt x="314" y="129"/>
                  <a:pt x="320" y="122"/>
                </a:cubicBezTo>
                <a:cubicBezTo>
                  <a:pt x="320" y="132"/>
                  <a:pt x="320" y="132"/>
                  <a:pt x="320" y="132"/>
                </a:cubicBezTo>
                <a:cubicBezTo>
                  <a:pt x="347" y="132"/>
                  <a:pt x="347" y="132"/>
                  <a:pt x="347" y="132"/>
                </a:cubicBezTo>
                <a:cubicBezTo>
                  <a:pt x="347" y="76"/>
                  <a:pt x="347" y="76"/>
                  <a:pt x="347" y="76"/>
                </a:cubicBezTo>
                <a:cubicBezTo>
                  <a:pt x="347" y="63"/>
                  <a:pt x="343" y="53"/>
                  <a:pt x="336" y="46"/>
                </a:cubicBezTo>
                <a:cubicBezTo>
                  <a:pt x="329" y="39"/>
                  <a:pt x="319" y="35"/>
                  <a:pt x="304" y="35"/>
                </a:cubicBezTo>
                <a:close/>
                <a:moveTo>
                  <a:pt x="321" y="98"/>
                </a:moveTo>
                <a:cubicBezTo>
                  <a:pt x="321" y="108"/>
                  <a:pt x="312" y="115"/>
                  <a:pt x="299" y="115"/>
                </a:cubicBezTo>
                <a:cubicBezTo>
                  <a:pt x="291" y="115"/>
                  <a:pt x="285" y="111"/>
                  <a:pt x="285" y="103"/>
                </a:cubicBezTo>
                <a:cubicBezTo>
                  <a:pt x="285" y="103"/>
                  <a:pt x="285" y="103"/>
                  <a:pt x="285" y="103"/>
                </a:cubicBezTo>
                <a:cubicBezTo>
                  <a:pt x="285" y="94"/>
                  <a:pt x="292" y="90"/>
                  <a:pt x="303" y="90"/>
                </a:cubicBezTo>
                <a:cubicBezTo>
                  <a:pt x="310" y="90"/>
                  <a:pt x="316" y="91"/>
                  <a:pt x="321" y="93"/>
                </a:cubicBezTo>
                <a:lnTo>
                  <a:pt x="321" y="98"/>
                </a:lnTo>
                <a:close/>
                <a:moveTo>
                  <a:pt x="457" y="11"/>
                </a:moveTo>
                <a:cubicBezTo>
                  <a:pt x="429" y="11"/>
                  <a:pt x="429" y="11"/>
                  <a:pt x="429" y="11"/>
                </a:cubicBezTo>
                <a:cubicBezTo>
                  <a:pt x="429" y="36"/>
                  <a:pt x="429" y="36"/>
                  <a:pt x="429" y="36"/>
                </a:cubicBezTo>
                <a:cubicBezTo>
                  <a:pt x="418" y="36"/>
                  <a:pt x="418" y="36"/>
                  <a:pt x="418" y="36"/>
                </a:cubicBezTo>
                <a:cubicBezTo>
                  <a:pt x="418" y="59"/>
                  <a:pt x="418" y="59"/>
                  <a:pt x="418" y="59"/>
                </a:cubicBezTo>
                <a:cubicBezTo>
                  <a:pt x="429" y="59"/>
                  <a:pt x="429" y="59"/>
                  <a:pt x="429" y="59"/>
                </a:cubicBezTo>
                <a:cubicBezTo>
                  <a:pt x="429" y="105"/>
                  <a:pt x="429" y="105"/>
                  <a:pt x="429" y="105"/>
                </a:cubicBezTo>
                <a:cubicBezTo>
                  <a:pt x="429" y="127"/>
                  <a:pt x="441" y="134"/>
                  <a:pt x="457" y="134"/>
                </a:cubicBezTo>
                <a:cubicBezTo>
                  <a:pt x="466" y="134"/>
                  <a:pt x="473" y="132"/>
                  <a:pt x="479" y="128"/>
                </a:cubicBezTo>
                <a:cubicBezTo>
                  <a:pt x="479" y="106"/>
                  <a:pt x="479" y="106"/>
                  <a:pt x="479" y="106"/>
                </a:cubicBezTo>
                <a:cubicBezTo>
                  <a:pt x="475" y="108"/>
                  <a:pt x="470" y="110"/>
                  <a:pt x="465" y="110"/>
                </a:cubicBezTo>
                <a:cubicBezTo>
                  <a:pt x="459" y="110"/>
                  <a:pt x="457" y="107"/>
                  <a:pt x="457" y="100"/>
                </a:cubicBezTo>
                <a:cubicBezTo>
                  <a:pt x="457" y="59"/>
                  <a:pt x="457" y="59"/>
                  <a:pt x="457" y="59"/>
                </a:cubicBezTo>
                <a:cubicBezTo>
                  <a:pt x="479" y="59"/>
                  <a:pt x="479" y="59"/>
                  <a:pt x="479" y="59"/>
                </a:cubicBezTo>
                <a:cubicBezTo>
                  <a:pt x="479" y="36"/>
                  <a:pt x="479" y="36"/>
                  <a:pt x="479" y="36"/>
                </a:cubicBezTo>
                <a:cubicBezTo>
                  <a:pt x="457" y="36"/>
                  <a:pt x="457" y="36"/>
                  <a:pt x="457" y="36"/>
                </a:cubicBezTo>
                <a:lnTo>
                  <a:pt x="457" y="11"/>
                </a:lnTo>
                <a:close/>
                <a:moveTo>
                  <a:pt x="382" y="55"/>
                </a:moveTo>
                <a:cubicBezTo>
                  <a:pt x="382" y="36"/>
                  <a:pt x="382" y="36"/>
                  <a:pt x="382" y="36"/>
                </a:cubicBezTo>
                <a:cubicBezTo>
                  <a:pt x="354" y="36"/>
                  <a:pt x="354" y="36"/>
                  <a:pt x="354" y="36"/>
                </a:cubicBezTo>
                <a:cubicBezTo>
                  <a:pt x="354" y="132"/>
                  <a:pt x="354" y="132"/>
                  <a:pt x="354" y="132"/>
                </a:cubicBezTo>
                <a:cubicBezTo>
                  <a:pt x="382" y="132"/>
                  <a:pt x="382" y="132"/>
                  <a:pt x="382" y="132"/>
                </a:cubicBezTo>
                <a:cubicBezTo>
                  <a:pt x="382" y="97"/>
                  <a:pt x="382" y="97"/>
                  <a:pt x="382" y="97"/>
                </a:cubicBezTo>
                <a:cubicBezTo>
                  <a:pt x="382" y="74"/>
                  <a:pt x="393" y="63"/>
                  <a:pt x="411" y="63"/>
                </a:cubicBezTo>
                <a:cubicBezTo>
                  <a:pt x="412" y="63"/>
                  <a:pt x="412" y="63"/>
                  <a:pt x="412" y="63"/>
                </a:cubicBezTo>
                <a:cubicBezTo>
                  <a:pt x="412" y="34"/>
                  <a:pt x="412" y="34"/>
                  <a:pt x="412" y="34"/>
                </a:cubicBezTo>
                <a:cubicBezTo>
                  <a:pt x="396" y="33"/>
                  <a:pt x="387" y="42"/>
                  <a:pt x="382" y="55"/>
                </a:cubicBezTo>
                <a:close/>
                <a:moveTo>
                  <a:pt x="1335" y="34"/>
                </a:moveTo>
                <a:cubicBezTo>
                  <a:pt x="1305" y="34"/>
                  <a:pt x="1283" y="56"/>
                  <a:pt x="1283" y="84"/>
                </a:cubicBezTo>
                <a:cubicBezTo>
                  <a:pt x="1283" y="84"/>
                  <a:pt x="1283" y="84"/>
                  <a:pt x="1283" y="84"/>
                </a:cubicBezTo>
                <a:cubicBezTo>
                  <a:pt x="1283" y="112"/>
                  <a:pt x="1305" y="134"/>
                  <a:pt x="1335" y="134"/>
                </a:cubicBezTo>
                <a:cubicBezTo>
                  <a:pt x="1365" y="134"/>
                  <a:pt x="1387" y="112"/>
                  <a:pt x="1387" y="84"/>
                </a:cubicBezTo>
                <a:cubicBezTo>
                  <a:pt x="1387" y="84"/>
                  <a:pt x="1387" y="84"/>
                  <a:pt x="1387" y="84"/>
                </a:cubicBezTo>
                <a:cubicBezTo>
                  <a:pt x="1387" y="56"/>
                  <a:pt x="1365" y="34"/>
                  <a:pt x="1335" y="34"/>
                </a:cubicBezTo>
                <a:close/>
                <a:moveTo>
                  <a:pt x="1360" y="84"/>
                </a:moveTo>
                <a:cubicBezTo>
                  <a:pt x="1360" y="99"/>
                  <a:pt x="1351" y="111"/>
                  <a:pt x="1335" y="111"/>
                </a:cubicBezTo>
                <a:cubicBezTo>
                  <a:pt x="1320" y="111"/>
                  <a:pt x="1310" y="98"/>
                  <a:pt x="1310" y="84"/>
                </a:cubicBezTo>
                <a:cubicBezTo>
                  <a:pt x="1310" y="84"/>
                  <a:pt x="1310" y="84"/>
                  <a:pt x="1310" y="84"/>
                </a:cubicBezTo>
                <a:cubicBezTo>
                  <a:pt x="1310" y="70"/>
                  <a:pt x="1319" y="58"/>
                  <a:pt x="1335" y="58"/>
                </a:cubicBezTo>
                <a:cubicBezTo>
                  <a:pt x="1350" y="58"/>
                  <a:pt x="1360" y="70"/>
                  <a:pt x="1360" y="84"/>
                </a:cubicBezTo>
                <a:close/>
                <a:moveTo>
                  <a:pt x="1834" y="55"/>
                </a:moveTo>
                <a:cubicBezTo>
                  <a:pt x="1834" y="36"/>
                  <a:pt x="1834" y="36"/>
                  <a:pt x="1834" y="36"/>
                </a:cubicBezTo>
                <a:cubicBezTo>
                  <a:pt x="1807" y="36"/>
                  <a:pt x="1807" y="36"/>
                  <a:pt x="1807" y="36"/>
                </a:cubicBezTo>
                <a:cubicBezTo>
                  <a:pt x="1807" y="132"/>
                  <a:pt x="1807" y="132"/>
                  <a:pt x="1807" y="132"/>
                </a:cubicBezTo>
                <a:cubicBezTo>
                  <a:pt x="1834" y="132"/>
                  <a:pt x="1834" y="132"/>
                  <a:pt x="1834" y="132"/>
                </a:cubicBezTo>
                <a:cubicBezTo>
                  <a:pt x="1834" y="97"/>
                  <a:pt x="1834" y="97"/>
                  <a:pt x="1834" y="97"/>
                </a:cubicBezTo>
                <a:cubicBezTo>
                  <a:pt x="1834" y="74"/>
                  <a:pt x="1845" y="63"/>
                  <a:pt x="1863" y="63"/>
                </a:cubicBezTo>
                <a:cubicBezTo>
                  <a:pt x="1865" y="63"/>
                  <a:pt x="1865" y="63"/>
                  <a:pt x="1865" y="63"/>
                </a:cubicBezTo>
                <a:cubicBezTo>
                  <a:pt x="1865" y="34"/>
                  <a:pt x="1865" y="34"/>
                  <a:pt x="1865" y="34"/>
                </a:cubicBezTo>
                <a:cubicBezTo>
                  <a:pt x="1848" y="33"/>
                  <a:pt x="1839" y="42"/>
                  <a:pt x="1834" y="55"/>
                </a:cubicBezTo>
                <a:close/>
                <a:moveTo>
                  <a:pt x="1748" y="34"/>
                </a:moveTo>
                <a:cubicBezTo>
                  <a:pt x="1718" y="34"/>
                  <a:pt x="1696" y="56"/>
                  <a:pt x="1696" y="84"/>
                </a:cubicBezTo>
                <a:cubicBezTo>
                  <a:pt x="1696" y="84"/>
                  <a:pt x="1696" y="84"/>
                  <a:pt x="1696" y="84"/>
                </a:cubicBezTo>
                <a:cubicBezTo>
                  <a:pt x="1696" y="112"/>
                  <a:pt x="1718" y="134"/>
                  <a:pt x="1748" y="134"/>
                </a:cubicBezTo>
                <a:cubicBezTo>
                  <a:pt x="1778" y="134"/>
                  <a:pt x="1800" y="112"/>
                  <a:pt x="1800" y="84"/>
                </a:cubicBezTo>
                <a:cubicBezTo>
                  <a:pt x="1800" y="84"/>
                  <a:pt x="1800" y="84"/>
                  <a:pt x="1800" y="84"/>
                </a:cubicBezTo>
                <a:cubicBezTo>
                  <a:pt x="1800" y="56"/>
                  <a:pt x="1778" y="34"/>
                  <a:pt x="1748" y="34"/>
                </a:cubicBezTo>
                <a:close/>
                <a:moveTo>
                  <a:pt x="1773" y="84"/>
                </a:moveTo>
                <a:cubicBezTo>
                  <a:pt x="1773" y="99"/>
                  <a:pt x="1764" y="111"/>
                  <a:pt x="1748" y="111"/>
                </a:cubicBezTo>
                <a:cubicBezTo>
                  <a:pt x="1733" y="111"/>
                  <a:pt x="1723" y="98"/>
                  <a:pt x="1723" y="84"/>
                </a:cubicBezTo>
                <a:cubicBezTo>
                  <a:pt x="1723" y="84"/>
                  <a:pt x="1723" y="84"/>
                  <a:pt x="1723" y="84"/>
                </a:cubicBezTo>
                <a:cubicBezTo>
                  <a:pt x="1723" y="70"/>
                  <a:pt x="1732" y="58"/>
                  <a:pt x="1748" y="58"/>
                </a:cubicBezTo>
                <a:cubicBezTo>
                  <a:pt x="1763" y="58"/>
                  <a:pt x="1773" y="70"/>
                  <a:pt x="1773" y="84"/>
                </a:cubicBezTo>
                <a:close/>
                <a:moveTo>
                  <a:pt x="1465" y="48"/>
                </a:moveTo>
                <a:cubicBezTo>
                  <a:pt x="1458" y="40"/>
                  <a:pt x="1449" y="34"/>
                  <a:pt x="1434" y="34"/>
                </a:cubicBezTo>
                <a:cubicBezTo>
                  <a:pt x="1412" y="34"/>
                  <a:pt x="1391" y="50"/>
                  <a:pt x="1391" y="79"/>
                </a:cubicBezTo>
                <a:cubicBezTo>
                  <a:pt x="1391" y="79"/>
                  <a:pt x="1391" y="79"/>
                  <a:pt x="1391" y="79"/>
                </a:cubicBezTo>
                <a:cubicBezTo>
                  <a:pt x="1391" y="108"/>
                  <a:pt x="1412" y="124"/>
                  <a:pt x="1434" y="124"/>
                </a:cubicBezTo>
                <a:cubicBezTo>
                  <a:pt x="1448" y="124"/>
                  <a:pt x="1457" y="118"/>
                  <a:pt x="1465" y="109"/>
                </a:cubicBezTo>
                <a:cubicBezTo>
                  <a:pt x="1465" y="113"/>
                  <a:pt x="1465" y="113"/>
                  <a:pt x="1465" y="113"/>
                </a:cubicBezTo>
                <a:cubicBezTo>
                  <a:pt x="1465" y="130"/>
                  <a:pt x="1457" y="139"/>
                  <a:pt x="1438" y="139"/>
                </a:cubicBezTo>
                <a:cubicBezTo>
                  <a:pt x="1425" y="139"/>
                  <a:pt x="1415" y="136"/>
                  <a:pt x="1405" y="131"/>
                </a:cubicBezTo>
                <a:cubicBezTo>
                  <a:pt x="1396" y="151"/>
                  <a:pt x="1396" y="151"/>
                  <a:pt x="1396" y="151"/>
                </a:cubicBezTo>
                <a:cubicBezTo>
                  <a:pt x="1408" y="158"/>
                  <a:pt x="1423" y="161"/>
                  <a:pt x="1439" y="161"/>
                </a:cubicBezTo>
                <a:cubicBezTo>
                  <a:pt x="1457" y="161"/>
                  <a:pt x="1471" y="157"/>
                  <a:pt x="1480" y="148"/>
                </a:cubicBezTo>
                <a:cubicBezTo>
                  <a:pt x="1488" y="140"/>
                  <a:pt x="1492" y="128"/>
                  <a:pt x="1492" y="110"/>
                </a:cubicBezTo>
                <a:cubicBezTo>
                  <a:pt x="1492" y="36"/>
                  <a:pt x="1492" y="36"/>
                  <a:pt x="1492" y="36"/>
                </a:cubicBezTo>
                <a:cubicBezTo>
                  <a:pt x="1465" y="36"/>
                  <a:pt x="1465" y="36"/>
                  <a:pt x="1465" y="36"/>
                </a:cubicBezTo>
                <a:lnTo>
                  <a:pt x="1465" y="48"/>
                </a:lnTo>
                <a:close/>
                <a:moveTo>
                  <a:pt x="1465" y="79"/>
                </a:moveTo>
                <a:cubicBezTo>
                  <a:pt x="1465" y="92"/>
                  <a:pt x="1455" y="102"/>
                  <a:pt x="1442" y="102"/>
                </a:cubicBezTo>
                <a:cubicBezTo>
                  <a:pt x="1429" y="102"/>
                  <a:pt x="1419" y="93"/>
                  <a:pt x="1419" y="79"/>
                </a:cubicBezTo>
                <a:cubicBezTo>
                  <a:pt x="1419" y="79"/>
                  <a:pt x="1419" y="79"/>
                  <a:pt x="1419" y="79"/>
                </a:cubicBezTo>
                <a:cubicBezTo>
                  <a:pt x="1419" y="66"/>
                  <a:pt x="1429" y="57"/>
                  <a:pt x="1442" y="57"/>
                </a:cubicBezTo>
                <a:cubicBezTo>
                  <a:pt x="1455" y="57"/>
                  <a:pt x="1465" y="66"/>
                  <a:pt x="1465" y="79"/>
                </a:cubicBezTo>
                <a:close/>
                <a:moveTo>
                  <a:pt x="1697" y="37"/>
                </a:moveTo>
                <a:cubicBezTo>
                  <a:pt x="1675" y="37"/>
                  <a:pt x="1675" y="37"/>
                  <a:pt x="1675" y="37"/>
                </a:cubicBezTo>
                <a:cubicBezTo>
                  <a:pt x="1675" y="33"/>
                  <a:pt x="1675" y="33"/>
                  <a:pt x="1675" y="33"/>
                </a:cubicBezTo>
                <a:cubicBezTo>
                  <a:pt x="1675" y="26"/>
                  <a:pt x="1678" y="23"/>
                  <a:pt x="1684" y="23"/>
                </a:cubicBezTo>
                <a:cubicBezTo>
                  <a:pt x="1689" y="23"/>
                  <a:pt x="1693" y="24"/>
                  <a:pt x="1697" y="25"/>
                </a:cubicBezTo>
                <a:cubicBezTo>
                  <a:pt x="1697" y="2"/>
                  <a:pt x="1697" y="2"/>
                  <a:pt x="1697" y="2"/>
                </a:cubicBezTo>
                <a:cubicBezTo>
                  <a:pt x="1692" y="1"/>
                  <a:pt x="1686" y="0"/>
                  <a:pt x="1677" y="0"/>
                </a:cubicBezTo>
                <a:cubicBezTo>
                  <a:pt x="1668" y="0"/>
                  <a:pt x="1660" y="2"/>
                  <a:pt x="1655" y="7"/>
                </a:cubicBezTo>
                <a:cubicBezTo>
                  <a:pt x="1650" y="12"/>
                  <a:pt x="1648" y="20"/>
                  <a:pt x="1648" y="31"/>
                </a:cubicBezTo>
                <a:cubicBezTo>
                  <a:pt x="1648" y="37"/>
                  <a:pt x="1648" y="37"/>
                  <a:pt x="1648" y="37"/>
                </a:cubicBezTo>
                <a:cubicBezTo>
                  <a:pt x="1636" y="37"/>
                  <a:pt x="1636" y="37"/>
                  <a:pt x="1636" y="37"/>
                </a:cubicBezTo>
                <a:cubicBezTo>
                  <a:pt x="1636" y="59"/>
                  <a:pt x="1636" y="59"/>
                  <a:pt x="1636" y="59"/>
                </a:cubicBezTo>
                <a:cubicBezTo>
                  <a:pt x="1648" y="59"/>
                  <a:pt x="1648" y="59"/>
                  <a:pt x="1648" y="59"/>
                </a:cubicBezTo>
                <a:cubicBezTo>
                  <a:pt x="1648" y="132"/>
                  <a:pt x="1648" y="132"/>
                  <a:pt x="1648" y="132"/>
                </a:cubicBezTo>
                <a:cubicBezTo>
                  <a:pt x="1675" y="132"/>
                  <a:pt x="1675" y="132"/>
                  <a:pt x="1675" y="132"/>
                </a:cubicBezTo>
                <a:cubicBezTo>
                  <a:pt x="1675" y="59"/>
                  <a:pt x="1675" y="59"/>
                  <a:pt x="1675" y="59"/>
                </a:cubicBezTo>
                <a:cubicBezTo>
                  <a:pt x="1697" y="59"/>
                  <a:pt x="1697" y="59"/>
                  <a:pt x="1697" y="59"/>
                </a:cubicBezTo>
                <a:lnTo>
                  <a:pt x="1697" y="37"/>
                </a:lnTo>
                <a:close/>
                <a:moveTo>
                  <a:pt x="1548" y="101"/>
                </a:moveTo>
                <a:cubicBezTo>
                  <a:pt x="1526" y="36"/>
                  <a:pt x="1526" y="36"/>
                  <a:pt x="1526" y="36"/>
                </a:cubicBezTo>
                <a:cubicBezTo>
                  <a:pt x="1497" y="36"/>
                  <a:pt x="1497" y="36"/>
                  <a:pt x="1497" y="36"/>
                </a:cubicBezTo>
                <a:cubicBezTo>
                  <a:pt x="1535" y="132"/>
                  <a:pt x="1535" y="132"/>
                  <a:pt x="1535" y="132"/>
                </a:cubicBezTo>
                <a:cubicBezTo>
                  <a:pt x="1532" y="137"/>
                  <a:pt x="1530" y="139"/>
                  <a:pt x="1525" y="139"/>
                </a:cubicBezTo>
                <a:cubicBezTo>
                  <a:pt x="1521" y="139"/>
                  <a:pt x="1517" y="137"/>
                  <a:pt x="1513" y="135"/>
                </a:cubicBezTo>
                <a:cubicBezTo>
                  <a:pt x="1504" y="155"/>
                  <a:pt x="1504" y="155"/>
                  <a:pt x="1504" y="155"/>
                </a:cubicBezTo>
                <a:cubicBezTo>
                  <a:pt x="1511" y="159"/>
                  <a:pt x="1519" y="161"/>
                  <a:pt x="1528" y="161"/>
                </a:cubicBezTo>
                <a:cubicBezTo>
                  <a:pt x="1545" y="161"/>
                  <a:pt x="1553" y="154"/>
                  <a:pt x="1560" y="134"/>
                </a:cubicBezTo>
                <a:cubicBezTo>
                  <a:pt x="1597" y="36"/>
                  <a:pt x="1597" y="36"/>
                  <a:pt x="1597" y="36"/>
                </a:cubicBezTo>
                <a:cubicBezTo>
                  <a:pt x="1569" y="36"/>
                  <a:pt x="1569" y="36"/>
                  <a:pt x="1569" y="36"/>
                </a:cubicBezTo>
                <a:lnTo>
                  <a:pt x="1548" y="101"/>
                </a:lnTo>
                <a:close/>
                <a:moveTo>
                  <a:pt x="1008" y="34"/>
                </a:moveTo>
                <a:cubicBezTo>
                  <a:pt x="994" y="34"/>
                  <a:pt x="986" y="41"/>
                  <a:pt x="980" y="49"/>
                </a:cubicBezTo>
                <a:cubicBezTo>
                  <a:pt x="980" y="1"/>
                  <a:pt x="980" y="1"/>
                  <a:pt x="980" y="1"/>
                </a:cubicBezTo>
                <a:cubicBezTo>
                  <a:pt x="952" y="1"/>
                  <a:pt x="952" y="1"/>
                  <a:pt x="952" y="1"/>
                </a:cubicBezTo>
                <a:cubicBezTo>
                  <a:pt x="952" y="132"/>
                  <a:pt x="952" y="132"/>
                  <a:pt x="952" y="132"/>
                </a:cubicBezTo>
                <a:cubicBezTo>
                  <a:pt x="980" y="132"/>
                  <a:pt x="980" y="132"/>
                  <a:pt x="980" y="132"/>
                </a:cubicBezTo>
                <a:cubicBezTo>
                  <a:pt x="980" y="78"/>
                  <a:pt x="980" y="78"/>
                  <a:pt x="980" y="78"/>
                </a:cubicBezTo>
                <a:cubicBezTo>
                  <a:pt x="980" y="65"/>
                  <a:pt x="986" y="59"/>
                  <a:pt x="997" y="59"/>
                </a:cubicBezTo>
                <a:cubicBezTo>
                  <a:pt x="1007" y="59"/>
                  <a:pt x="1013" y="65"/>
                  <a:pt x="1013" y="78"/>
                </a:cubicBezTo>
                <a:cubicBezTo>
                  <a:pt x="1013" y="132"/>
                  <a:pt x="1013" y="132"/>
                  <a:pt x="1013" y="132"/>
                </a:cubicBezTo>
                <a:cubicBezTo>
                  <a:pt x="1040" y="132"/>
                  <a:pt x="1040" y="132"/>
                  <a:pt x="1040" y="132"/>
                </a:cubicBezTo>
                <a:cubicBezTo>
                  <a:pt x="1040" y="70"/>
                  <a:pt x="1040" y="70"/>
                  <a:pt x="1040" y="70"/>
                </a:cubicBezTo>
                <a:cubicBezTo>
                  <a:pt x="1040" y="48"/>
                  <a:pt x="1028" y="34"/>
                  <a:pt x="1008" y="34"/>
                </a:cubicBezTo>
                <a:close/>
                <a:moveTo>
                  <a:pt x="1250" y="132"/>
                </a:moveTo>
                <a:cubicBezTo>
                  <a:pt x="1278" y="132"/>
                  <a:pt x="1278" y="132"/>
                  <a:pt x="1278" y="132"/>
                </a:cubicBezTo>
                <a:cubicBezTo>
                  <a:pt x="1278" y="1"/>
                  <a:pt x="1278" y="1"/>
                  <a:pt x="1278" y="1"/>
                </a:cubicBezTo>
                <a:cubicBezTo>
                  <a:pt x="1250" y="1"/>
                  <a:pt x="1250" y="1"/>
                  <a:pt x="1250" y="1"/>
                </a:cubicBezTo>
                <a:lnTo>
                  <a:pt x="1250" y="132"/>
                </a:lnTo>
                <a:close/>
                <a:moveTo>
                  <a:pt x="1103" y="34"/>
                </a:moveTo>
                <a:cubicBezTo>
                  <a:pt x="1089" y="34"/>
                  <a:pt x="1081" y="41"/>
                  <a:pt x="1075" y="49"/>
                </a:cubicBezTo>
                <a:cubicBezTo>
                  <a:pt x="1075" y="36"/>
                  <a:pt x="1075" y="36"/>
                  <a:pt x="1075" y="36"/>
                </a:cubicBezTo>
                <a:cubicBezTo>
                  <a:pt x="1047" y="36"/>
                  <a:pt x="1047" y="36"/>
                  <a:pt x="1047" y="36"/>
                </a:cubicBezTo>
                <a:cubicBezTo>
                  <a:pt x="1047" y="132"/>
                  <a:pt x="1047" y="132"/>
                  <a:pt x="1047" y="132"/>
                </a:cubicBezTo>
                <a:cubicBezTo>
                  <a:pt x="1075" y="132"/>
                  <a:pt x="1075" y="132"/>
                  <a:pt x="1075" y="132"/>
                </a:cubicBezTo>
                <a:cubicBezTo>
                  <a:pt x="1075" y="78"/>
                  <a:pt x="1075" y="78"/>
                  <a:pt x="1075" y="78"/>
                </a:cubicBezTo>
                <a:cubicBezTo>
                  <a:pt x="1075" y="65"/>
                  <a:pt x="1081" y="59"/>
                  <a:pt x="1092" y="59"/>
                </a:cubicBezTo>
                <a:cubicBezTo>
                  <a:pt x="1102" y="59"/>
                  <a:pt x="1108" y="65"/>
                  <a:pt x="1108" y="78"/>
                </a:cubicBezTo>
                <a:cubicBezTo>
                  <a:pt x="1108" y="132"/>
                  <a:pt x="1108" y="132"/>
                  <a:pt x="1108" y="132"/>
                </a:cubicBezTo>
                <a:cubicBezTo>
                  <a:pt x="1135" y="132"/>
                  <a:pt x="1135" y="132"/>
                  <a:pt x="1135" y="132"/>
                </a:cubicBezTo>
                <a:cubicBezTo>
                  <a:pt x="1135" y="70"/>
                  <a:pt x="1135" y="70"/>
                  <a:pt x="1135" y="70"/>
                </a:cubicBezTo>
                <a:cubicBezTo>
                  <a:pt x="1135" y="48"/>
                  <a:pt x="1123" y="34"/>
                  <a:pt x="1103" y="34"/>
                </a:cubicBezTo>
                <a:close/>
                <a:moveTo>
                  <a:pt x="910" y="111"/>
                </a:moveTo>
                <a:cubicBezTo>
                  <a:pt x="895" y="111"/>
                  <a:pt x="885" y="99"/>
                  <a:pt x="885" y="84"/>
                </a:cubicBezTo>
                <a:cubicBezTo>
                  <a:pt x="885" y="84"/>
                  <a:pt x="885" y="84"/>
                  <a:pt x="885" y="84"/>
                </a:cubicBezTo>
                <a:cubicBezTo>
                  <a:pt x="885" y="70"/>
                  <a:pt x="895" y="58"/>
                  <a:pt x="909" y="58"/>
                </a:cubicBezTo>
                <a:cubicBezTo>
                  <a:pt x="918" y="58"/>
                  <a:pt x="925" y="62"/>
                  <a:pt x="931" y="68"/>
                </a:cubicBezTo>
                <a:cubicBezTo>
                  <a:pt x="947" y="50"/>
                  <a:pt x="947" y="50"/>
                  <a:pt x="947" y="50"/>
                </a:cubicBezTo>
                <a:cubicBezTo>
                  <a:pt x="938" y="40"/>
                  <a:pt x="927" y="34"/>
                  <a:pt x="909" y="34"/>
                </a:cubicBezTo>
                <a:cubicBezTo>
                  <a:pt x="880" y="34"/>
                  <a:pt x="859" y="57"/>
                  <a:pt x="859" y="84"/>
                </a:cubicBezTo>
                <a:cubicBezTo>
                  <a:pt x="859" y="84"/>
                  <a:pt x="859" y="84"/>
                  <a:pt x="859" y="84"/>
                </a:cubicBezTo>
                <a:cubicBezTo>
                  <a:pt x="859" y="112"/>
                  <a:pt x="880" y="134"/>
                  <a:pt x="909" y="134"/>
                </a:cubicBezTo>
                <a:cubicBezTo>
                  <a:pt x="928" y="134"/>
                  <a:pt x="939" y="127"/>
                  <a:pt x="948" y="117"/>
                </a:cubicBezTo>
                <a:cubicBezTo>
                  <a:pt x="932" y="100"/>
                  <a:pt x="932" y="100"/>
                  <a:pt x="932" y="100"/>
                </a:cubicBezTo>
                <a:cubicBezTo>
                  <a:pt x="925" y="107"/>
                  <a:pt x="919" y="111"/>
                  <a:pt x="910" y="111"/>
                </a:cubicBezTo>
                <a:close/>
                <a:moveTo>
                  <a:pt x="1945" y="35"/>
                </a:moveTo>
                <a:cubicBezTo>
                  <a:pt x="1929" y="35"/>
                  <a:pt x="1918" y="38"/>
                  <a:pt x="1908" y="42"/>
                </a:cubicBezTo>
                <a:cubicBezTo>
                  <a:pt x="1915" y="63"/>
                  <a:pt x="1915" y="63"/>
                  <a:pt x="1915" y="63"/>
                </a:cubicBezTo>
                <a:cubicBezTo>
                  <a:pt x="1923" y="60"/>
                  <a:pt x="1931" y="58"/>
                  <a:pt x="1941" y="58"/>
                </a:cubicBezTo>
                <a:cubicBezTo>
                  <a:pt x="1955" y="58"/>
                  <a:pt x="1962" y="64"/>
                  <a:pt x="1962" y="76"/>
                </a:cubicBezTo>
                <a:cubicBezTo>
                  <a:pt x="1962" y="77"/>
                  <a:pt x="1962" y="77"/>
                  <a:pt x="1962" y="77"/>
                </a:cubicBezTo>
                <a:cubicBezTo>
                  <a:pt x="1955" y="75"/>
                  <a:pt x="1948" y="73"/>
                  <a:pt x="1938" y="73"/>
                </a:cubicBezTo>
                <a:cubicBezTo>
                  <a:pt x="1915" y="73"/>
                  <a:pt x="1899" y="83"/>
                  <a:pt x="1899" y="104"/>
                </a:cubicBezTo>
                <a:cubicBezTo>
                  <a:pt x="1899" y="104"/>
                  <a:pt x="1899" y="104"/>
                  <a:pt x="1899" y="104"/>
                </a:cubicBezTo>
                <a:cubicBezTo>
                  <a:pt x="1899" y="123"/>
                  <a:pt x="1914" y="134"/>
                  <a:pt x="1932" y="134"/>
                </a:cubicBezTo>
                <a:cubicBezTo>
                  <a:pt x="1946" y="134"/>
                  <a:pt x="1955" y="129"/>
                  <a:pt x="1962" y="122"/>
                </a:cubicBezTo>
                <a:cubicBezTo>
                  <a:pt x="1962" y="132"/>
                  <a:pt x="1962" y="132"/>
                  <a:pt x="1962" y="132"/>
                </a:cubicBezTo>
                <a:cubicBezTo>
                  <a:pt x="1988" y="132"/>
                  <a:pt x="1988" y="132"/>
                  <a:pt x="1988" y="132"/>
                </a:cubicBezTo>
                <a:cubicBezTo>
                  <a:pt x="1988" y="76"/>
                  <a:pt x="1988" y="76"/>
                  <a:pt x="1988" y="76"/>
                </a:cubicBezTo>
                <a:cubicBezTo>
                  <a:pt x="1988" y="63"/>
                  <a:pt x="1985" y="53"/>
                  <a:pt x="1978" y="46"/>
                </a:cubicBezTo>
                <a:cubicBezTo>
                  <a:pt x="1971" y="39"/>
                  <a:pt x="1960" y="35"/>
                  <a:pt x="1945" y="35"/>
                </a:cubicBezTo>
                <a:close/>
                <a:moveTo>
                  <a:pt x="1962" y="98"/>
                </a:moveTo>
                <a:cubicBezTo>
                  <a:pt x="1962" y="108"/>
                  <a:pt x="1953" y="115"/>
                  <a:pt x="1941" y="115"/>
                </a:cubicBezTo>
                <a:cubicBezTo>
                  <a:pt x="1932" y="115"/>
                  <a:pt x="1926" y="111"/>
                  <a:pt x="1926" y="103"/>
                </a:cubicBezTo>
                <a:cubicBezTo>
                  <a:pt x="1926" y="103"/>
                  <a:pt x="1926" y="103"/>
                  <a:pt x="1926" y="103"/>
                </a:cubicBezTo>
                <a:cubicBezTo>
                  <a:pt x="1926" y="94"/>
                  <a:pt x="1933" y="90"/>
                  <a:pt x="1945" y="90"/>
                </a:cubicBezTo>
                <a:cubicBezTo>
                  <a:pt x="1951" y="90"/>
                  <a:pt x="1957" y="91"/>
                  <a:pt x="1962" y="93"/>
                </a:cubicBezTo>
                <a:lnTo>
                  <a:pt x="1962" y="98"/>
                </a:lnTo>
                <a:close/>
                <a:moveTo>
                  <a:pt x="1193" y="34"/>
                </a:moveTo>
                <a:cubicBezTo>
                  <a:pt x="1163" y="34"/>
                  <a:pt x="1141" y="56"/>
                  <a:pt x="1141" y="84"/>
                </a:cubicBezTo>
                <a:cubicBezTo>
                  <a:pt x="1141" y="84"/>
                  <a:pt x="1141" y="84"/>
                  <a:pt x="1141" y="84"/>
                </a:cubicBezTo>
                <a:cubicBezTo>
                  <a:pt x="1141" y="112"/>
                  <a:pt x="1163" y="134"/>
                  <a:pt x="1193" y="134"/>
                </a:cubicBezTo>
                <a:cubicBezTo>
                  <a:pt x="1223" y="134"/>
                  <a:pt x="1245" y="112"/>
                  <a:pt x="1245" y="84"/>
                </a:cubicBezTo>
                <a:cubicBezTo>
                  <a:pt x="1245" y="84"/>
                  <a:pt x="1245" y="84"/>
                  <a:pt x="1245" y="84"/>
                </a:cubicBezTo>
                <a:cubicBezTo>
                  <a:pt x="1245" y="56"/>
                  <a:pt x="1223" y="34"/>
                  <a:pt x="1193" y="34"/>
                </a:cubicBezTo>
                <a:close/>
                <a:moveTo>
                  <a:pt x="1218" y="84"/>
                </a:moveTo>
                <a:cubicBezTo>
                  <a:pt x="1218" y="99"/>
                  <a:pt x="1209" y="111"/>
                  <a:pt x="1193" y="111"/>
                </a:cubicBezTo>
                <a:cubicBezTo>
                  <a:pt x="1178" y="111"/>
                  <a:pt x="1168" y="98"/>
                  <a:pt x="1168" y="84"/>
                </a:cubicBezTo>
                <a:cubicBezTo>
                  <a:pt x="1168" y="84"/>
                  <a:pt x="1168" y="84"/>
                  <a:pt x="1168" y="84"/>
                </a:cubicBezTo>
                <a:cubicBezTo>
                  <a:pt x="1168" y="70"/>
                  <a:pt x="1177" y="58"/>
                  <a:pt x="1193" y="58"/>
                </a:cubicBezTo>
                <a:cubicBezTo>
                  <a:pt x="1208" y="58"/>
                  <a:pt x="1218" y="70"/>
                  <a:pt x="1218" y="8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70877683"/>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Title 28"/>
          <p:cNvSpPr>
            <a:spLocks noGrp="1"/>
          </p:cNvSpPr>
          <p:nvPr>
            <p:ph type="title" hasCustomPrompt="1"/>
          </p:nvPr>
        </p:nvSpPr>
        <p:spPr bwMode="gray">
          <a:xfrm>
            <a:off x="548640" y="402336"/>
            <a:ext cx="11073384"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r>
              <a:rPr lang="en-US"/>
              <a:t>Click to edit master title</a:t>
            </a:r>
          </a:p>
        </p:txBody>
      </p:sp>
      <p:sp>
        <p:nvSpPr>
          <p:cNvPr id="9" name="Chart Placeholder 2"/>
          <p:cNvSpPr>
            <a:spLocks noGrp="1"/>
          </p:cNvSpPr>
          <p:nvPr>
            <p:ph type="chart" sz="quarter" idx="10" hasCustomPrompt="1"/>
          </p:nvPr>
        </p:nvSpPr>
        <p:spPr bwMode="gray">
          <a:xfrm>
            <a:off x="548639" y="1307593"/>
            <a:ext cx="11073385" cy="4919588"/>
          </a:xfrm>
          <a:prstGeom prst="rect">
            <a:avLst/>
          </a:prstGeom>
        </p:spPr>
        <p:txBody>
          <a:bodyPr lIns="121899" tIns="853291" rIns="121899" bIns="60949" anchor="ctr" anchorCtr="0"/>
          <a:lstStyle>
            <a:lvl1pPr marL="0" indent="0" algn="ctr">
              <a:buFontTx/>
              <a:buNone/>
              <a:defRPr sz="2400" baseline="0">
                <a:solidFill>
                  <a:schemeClr val="bg2"/>
                </a:solidFill>
              </a:defRPr>
            </a:lvl1pPr>
          </a:lstStyle>
          <a:p>
            <a:r>
              <a:rPr lang="en-US" dirty="0"/>
              <a:t>Click icon to create chart</a:t>
            </a:r>
          </a:p>
        </p:txBody>
      </p:sp>
      <p:sp>
        <p:nvSpPr>
          <p:cNvPr id="16"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357661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Slide_Black">
    <p:bg>
      <p:bgPr>
        <a:solidFill>
          <a:schemeClr val="tx1"/>
        </a:solidFill>
        <a:effectLst/>
      </p:bgPr>
    </p:bg>
    <p:spTree>
      <p:nvGrpSpPr>
        <p:cNvPr id="1" name=""/>
        <p:cNvGrpSpPr/>
        <p:nvPr/>
      </p:nvGrpSpPr>
      <p:grpSpPr>
        <a:xfrm>
          <a:off x="0" y="0"/>
          <a:ext cx="0" cy="0"/>
          <a:chOff x="0" y="0"/>
          <a:chExt cx="0" cy="0"/>
        </a:xfrm>
      </p:grpSpPr>
      <p:sp>
        <p:nvSpPr>
          <p:cNvPr id="10" name="Title 28"/>
          <p:cNvSpPr>
            <a:spLocks noGrp="1"/>
          </p:cNvSpPr>
          <p:nvPr>
            <p:ph type="title" hasCustomPrompt="1"/>
          </p:nvPr>
        </p:nvSpPr>
        <p:spPr bwMode="gray">
          <a:xfrm>
            <a:off x="548640" y="402336"/>
            <a:ext cx="11073384"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bg1"/>
                </a:solidFill>
                <a:latin typeface="Arial" pitchFamily="34" charset="0"/>
                <a:ea typeface="+mn-ea"/>
                <a:cs typeface="Arial" pitchFamily="34" charset="0"/>
              </a:defRPr>
            </a:lvl1pPr>
          </a:lstStyle>
          <a:p>
            <a:r>
              <a:rPr lang="en-US"/>
              <a:t>Click to edit master title</a:t>
            </a:r>
          </a:p>
        </p:txBody>
      </p:sp>
      <p:sp>
        <p:nvSpPr>
          <p:cNvPr id="9" name="Chart Placeholder 2"/>
          <p:cNvSpPr>
            <a:spLocks noGrp="1"/>
          </p:cNvSpPr>
          <p:nvPr>
            <p:ph type="chart" sz="quarter" idx="10" hasCustomPrompt="1"/>
          </p:nvPr>
        </p:nvSpPr>
        <p:spPr bwMode="gray">
          <a:xfrm>
            <a:off x="548639" y="1307593"/>
            <a:ext cx="11073385" cy="4919588"/>
          </a:xfrm>
          <a:prstGeom prst="rect">
            <a:avLst/>
          </a:prstGeom>
        </p:spPr>
        <p:txBody>
          <a:bodyPr lIns="121899" tIns="853291" rIns="121899" bIns="60949" anchor="ctr" anchorCtr="0"/>
          <a:lstStyle>
            <a:lvl1pPr marL="0" indent="0" algn="ctr">
              <a:buFontTx/>
              <a:buNone/>
              <a:defRPr sz="2400" baseline="0">
                <a:solidFill>
                  <a:schemeClr val="bg1"/>
                </a:solidFill>
              </a:defRPr>
            </a:lvl1pPr>
          </a:lstStyle>
          <a:p>
            <a:r>
              <a:rPr lang="en-US" dirty="0"/>
              <a:t>Click icon to create chart</a:t>
            </a:r>
          </a:p>
        </p:txBody>
      </p:sp>
      <p:sp>
        <p:nvSpPr>
          <p:cNvPr id="11"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6" name="TextBox 5"/>
          <p:cNvSpPr txBox="1"/>
          <p:nvPr userDrawn="1"/>
        </p:nvSpPr>
        <p:spPr>
          <a:xfrm>
            <a:off x="1396214" y="6473952"/>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2022 Lenovo Internal. All rights reserved.</a:t>
            </a:r>
          </a:p>
        </p:txBody>
      </p:sp>
      <p:grpSp>
        <p:nvGrpSpPr>
          <p:cNvPr id="7" name="Group 6"/>
          <p:cNvGrpSpPr/>
          <p:nvPr userDrawn="1"/>
        </p:nvGrpSpPr>
        <p:grpSpPr>
          <a:xfrm>
            <a:off x="554338" y="6421482"/>
            <a:ext cx="734356" cy="245008"/>
            <a:chOff x="547688" y="952500"/>
            <a:chExt cx="12190413" cy="4067175"/>
          </a:xfrm>
        </p:grpSpPr>
        <p:sp>
          <p:nvSpPr>
            <p:cNvPr id="8" name="Rectangle 7"/>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 name="Freeform 11"/>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 name="Freeform 12"/>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4" name="Freeform 13"/>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5" name="Freeform 14"/>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Freeform 10"/>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7" name="Freeform 11"/>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423033321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383593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Slide_Black">
    <p:bg>
      <p:bgPr>
        <a:solidFill>
          <a:schemeClr val="tx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14" name="TextBox 13"/>
          <p:cNvSpPr txBox="1"/>
          <p:nvPr userDrawn="1"/>
        </p:nvSpPr>
        <p:spPr>
          <a:xfrm>
            <a:off x="1396214" y="6473952"/>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2022 Lenovo Internal. All rights reserved.</a:t>
            </a:r>
          </a:p>
        </p:txBody>
      </p:sp>
      <p:grpSp>
        <p:nvGrpSpPr>
          <p:cNvPr id="15" name="Group 14"/>
          <p:cNvGrpSpPr/>
          <p:nvPr userDrawn="1"/>
        </p:nvGrpSpPr>
        <p:grpSpPr>
          <a:xfrm>
            <a:off x="554338" y="6421482"/>
            <a:ext cx="734356" cy="245008"/>
            <a:chOff x="547688" y="952500"/>
            <a:chExt cx="12190413" cy="4067175"/>
          </a:xfrm>
        </p:grpSpPr>
        <p:sp>
          <p:nvSpPr>
            <p:cNvPr id="16" name="Rectangle 15"/>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7" name="Freeform 16"/>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 name="Freeform 17"/>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18"/>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0" name="Freeform 19"/>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 name="Freeform 10"/>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2" name="Freeform 11"/>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173737689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_White">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A528FCF-65A1-4B76-B528-87D9B0FBE527}"/>
              </a:ext>
            </a:extLst>
          </p:cNvPr>
          <p:cNvGrpSpPr/>
          <p:nvPr userDrawn="1"/>
        </p:nvGrpSpPr>
        <p:grpSpPr>
          <a:xfrm>
            <a:off x="9390324" y="1007069"/>
            <a:ext cx="1965963" cy="1042086"/>
            <a:chOff x="4988072" y="501936"/>
            <a:chExt cx="1978802" cy="1051017"/>
          </a:xfrm>
          <a:solidFill>
            <a:schemeClr val="accent6"/>
          </a:solidFill>
        </p:grpSpPr>
        <p:sp>
          <p:nvSpPr>
            <p:cNvPr id="5" name="Freeform 5">
              <a:extLst>
                <a:ext uri="{FF2B5EF4-FFF2-40B4-BE49-F238E27FC236}">
                  <a16:creationId xmlns:a16="http://schemas.microsoft.com/office/drawing/2014/main" id="{E950DA20-7427-46C1-BEA5-8D227DE3EA00}"/>
                </a:ext>
              </a:extLst>
            </p:cNvPr>
            <p:cNvSpPr>
              <a:spLocks/>
            </p:cNvSpPr>
            <p:nvPr userDrawn="1"/>
          </p:nvSpPr>
          <p:spPr bwMode="auto">
            <a:xfrm>
              <a:off x="5559016" y="501936"/>
              <a:ext cx="218094" cy="282813"/>
            </a:xfrm>
            <a:custGeom>
              <a:avLst/>
              <a:gdLst>
                <a:gd name="T0" fmla="*/ 0 w 502"/>
                <a:gd name="T1" fmla="*/ 550 h 651"/>
                <a:gd name="T2" fmla="*/ 83 w 502"/>
                <a:gd name="T3" fmla="*/ 451 h 651"/>
                <a:gd name="T4" fmla="*/ 272 w 502"/>
                <a:gd name="T5" fmla="*/ 528 h 651"/>
                <a:gd name="T6" fmla="*/ 363 w 502"/>
                <a:gd name="T7" fmla="*/ 469 h 651"/>
                <a:gd name="T8" fmla="*/ 363 w 502"/>
                <a:gd name="T9" fmla="*/ 467 h 651"/>
                <a:gd name="T10" fmla="*/ 236 w 502"/>
                <a:gd name="T11" fmla="*/ 386 h 651"/>
                <a:gd name="T12" fmla="*/ 26 w 502"/>
                <a:gd name="T13" fmla="*/ 192 h 651"/>
                <a:gd name="T14" fmla="*/ 26 w 502"/>
                <a:gd name="T15" fmla="*/ 191 h 651"/>
                <a:gd name="T16" fmla="*/ 247 w 502"/>
                <a:gd name="T17" fmla="*/ 0 h 651"/>
                <a:gd name="T18" fmla="*/ 483 w 502"/>
                <a:gd name="T19" fmla="*/ 80 h 651"/>
                <a:gd name="T20" fmla="*/ 410 w 502"/>
                <a:gd name="T21" fmla="*/ 185 h 651"/>
                <a:gd name="T22" fmla="*/ 246 w 502"/>
                <a:gd name="T23" fmla="*/ 123 h 651"/>
                <a:gd name="T24" fmla="*/ 164 w 502"/>
                <a:gd name="T25" fmla="*/ 178 h 651"/>
                <a:gd name="T26" fmla="*/ 164 w 502"/>
                <a:gd name="T27" fmla="*/ 180 h 651"/>
                <a:gd name="T28" fmla="*/ 301 w 502"/>
                <a:gd name="T29" fmla="*/ 263 h 651"/>
                <a:gd name="T30" fmla="*/ 502 w 502"/>
                <a:gd name="T31" fmla="*/ 453 h 651"/>
                <a:gd name="T32" fmla="*/ 502 w 502"/>
                <a:gd name="T33" fmla="*/ 455 h 651"/>
                <a:gd name="T34" fmla="*/ 269 w 502"/>
                <a:gd name="T35" fmla="*/ 651 h 651"/>
                <a:gd name="T36" fmla="*/ 0 w 502"/>
                <a:gd name="T37" fmla="*/ 55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2" h="651">
                  <a:moveTo>
                    <a:pt x="0" y="550"/>
                  </a:moveTo>
                  <a:cubicBezTo>
                    <a:pt x="83" y="451"/>
                    <a:pt x="83" y="451"/>
                    <a:pt x="83" y="451"/>
                  </a:cubicBezTo>
                  <a:cubicBezTo>
                    <a:pt x="140" y="498"/>
                    <a:pt x="200" y="528"/>
                    <a:pt x="272" y="528"/>
                  </a:cubicBezTo>
                  <a:cubicBezTo>
                    <a:pt x="329" y="528"/>
                    <a:pt x="363" y="506"/>
                    <a:pt x="363" y="469"/>
                  </a:cubicBezTo>
                  <a:cubicBezTo>
                    <a:pt x="363" y="467"/>
                    <a:pt x="363" y="467"/>
                    <a:pt x="363" y="467"/>
                  </a:cubicBezTo>
                  <a:cubicBezTo>
                    <a:pt x="363" y="431"/>
                    <a:pt x="342" y="413"/>
                    <a:pt x="236" y="386"/>
                  </a:cubicBezTo>
                  <a:cubicBezTo>
                    <a:pt x="108" y="354"/>
                    <a:pt x="26" y="318"/>
                    <a:pt x="26" y="192"/>
                  </a:cubicBezTo>
                  <a:cubicBezTo>
                    <a:pt x="26" y="191"/>
                    <a:pt x="26" y="191"/>
                    <a:pt x="26" y="191"/>
                  </a:cubicBezTo>
                  <a:cubicBezTo>
                    <a:pt x="26" y="76"/>
                    <a:pt x="118" y="0"/>
                    <a:pt x="247" y="0"/>
                  </a:cubicBezTo>
                  <a:cubicBezTo>
                    <a:pt x="340" y="0"/>
                    <a:pt x="419" y="29"/>
                    <a:pt x="483" y="80"/>
                  </a:cubicBezTo>
                  <a:cubicBezTo>
                    <a:pt x="410" y="185"/>
                    <a:pt x="410" y="185"/>
                    <a:pt x="410" y="185"/>
                  </a:cubicBezTo>
                  <a:cubicBezTo>
                    <a:pt x="354" y="146"/>
                    <a:pt x="299" y="123"/>
                    <a:pt x="246" y="123"/>
                  </a:cubicBezTo>
                  <a:cubicBezTo>
                    <a:pt x="192" y="123"/>
                    <a:pt x="164" y="147"/>
                    <a:pt x="164" y="178"/>
                  </a:cubicBezTo>
                  <a:cubicBezTo>
                    <a:pt x="164" y="180"/>
                    <a:pt x="164" y="180"/>
                    <a:pt x="164" y="180"/>
                  </a:cubicBezTo>
                  <a:cubicBezTo>
                    <a:pt x="164" y="221"/>
                    <a:pt x="191" y="235"/>
                    <a:pt x="301" y="263"/>
                  </a:cubicBezTo>
                  <a:cubicBezTo>
                    <a:pt x="429" y="297"/>
                    <a:pt x="502" y="343"/>
                    <a:pt x="502" y="453"/>
                  </a:cubicBezTo>
                  <a:cubicBezTo>
                    <a:pt x="502" y="455"/>
                    <a:pt x="502" y="455"/>
                    <a:pt x="502" y="455"/>
                  </a:cubicBezTo>
                  <a:cubicBezTo>
                    <a:pt x="502" y="581"/>
                    <a:pt x="406" y="651"/>
                    <a:pt x="269" y="651"/>
                  </a:cubicBezTo>
                  <a:cubicBezTo>
                    <a:pt x="173" y="651"/>
                    <a:pt x="76" y="618"/>
                    <a:pt x="0" y="55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1E66A364-6FA3-44DA-A21C-9F26B5A3F953}"/>
                </a:ext>
              </a:extLst>
            </p:cNvPr>
            <p:cNvSpPr>
              <a:spLocks/>
            </p:cNvSpPr>
            <p:nvPr userDrawn="1"/>
          </p:nvSpPr>
          <p:spPr bwMode="auto">
            <a:xfrm>
              <a:off x="5791295" y="566212"/>
              <a:ext cx="322264" cy="214547"/>
            </a:xfrm>
            <a:custGeom>
              <a:avLst/>
              <a:gdLst>
                <a:gd name="T0" fmla="*/ 0 w 741"/>
                <a:gd name="T1" fmla="*/ 9 h 494"/>
                <a:gd name="T2" fmla="*/ 138 w 741"/>
                <a:gd name="T3" fmla="*/ 9 h 494"/>
                <a:gd name="T4" fmla="*/ 138 w 741"/>
                <a:gd name="T5" fmla="*/ 78 h 494"/>
                <a:gd name="T6" fmla="*/ 281 w 741"/>
                <a:gd name="T7" fmla="*/ 0 h 494"/>
                <a:gd name="T8" fmla="*/ 418 w 741"/>
                <a:gd name="T9" fmla="*/ 77 h 494"/>
                <a:gd name="T10" fmla="*/ 577 w 741"/>
                <a:gd name="T11" fmla="*/ 0 h 494"/>
                <a:gd name="T12" fmla="*/ 741 w 741"/>
                <a:gd name="T13" fmla="*/ 178 h 494"/>
                <a:gd name="T14" fmla="*/ 741 w 741"/>
                <a:gd name="T15" fmla="*/ 494 h 494"/>
                <a:gd name="T16" fmla="*/ 603 w 741"/>
                <a:gd name="T17" fmla="*/ 494 h 494"/>
                <a:gd name="T18" fmla="*/ 603 w 741"/>
                <a:gd name="T19" fmla="*/ 224 h 494"/>
                <a:gd name="T20" fmla="*/ 523 w 741"/>
                <a:gd name="T21" fmla="*/ 125 h 494"/>
                <a:gd name="T22" fmla="*/ 439 w 741"/>
                <a:gd name="T23" fmla="*/ 224 h 494"/>
                <a:gd name="T24" fmla="*/ 439 w 741"/>
                <a:gd name="T25" fmla="*/ 494 h 494"/>
                <a:gd name="T26" fmla="*/ 302 w 741"/>
                <a:gd name="T27" fmla="*/ 494 h 494"/>
                <a:gd name="T28" fmla="*/ 302 w 741"/>
                <a:gd name="T29" fmla="*/ 224 h 494"/>
                <a:gd name="T30" fmla="*/ 221 w 741"/>
                <a:gd name="T31" fmla="*/ 125 h 494"/>
                <a:gd name="T32" fmla="*/ 138 w 741"/>
                <a:gd name="T33" fmla="*/ 224 h 494"/>
                <a:gd name="T34" fmla="*/ 138 w 741"/>
                <a:gd name="T35" fmla="*/ 494 h 494"/>
                <a:gd name="T36" fmla="*/ 0 w 741"/>
                <a:gd name="T37" fmla="*/ 494 h 494"/>
                <a:gd name="T38" fmla="*/ 0 w 741"/>
                <a:gd name="T39" fmla="*/ 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1" h="494">
                  <a:moveTo>
                    <a:pt x="0" y="9"/>
                  </a:moveTo>
                  <a:cubicBezTo>
                    <a:pt x="138" y="9"/>
                    <a:pt x="138" y="9"/>
                    <a:pt x="138" y="9"/>
                  </a:cubicBezTo>
                  <a:cubicBezTo>
                    <a:pt x="138" y="78"/>
                    <a:pt x="138" y="78"/>
                    <a:pt x="138" y="78"/>
                  </a:cubicBezTo>
                  <a:cubicBezTo>
                    <a:pt x="170" y="37"/>
                    <a:pt x="211" y="0"/>
                    <a:pt x="281" y="0"/>
                  </a:cubicBezTo>
                  <a:cubicBezTo>
                    <a:pt x="344" y="0"/>
                    <a:pt x="392" y="28"/>
                    <a:pt x="418" y="77"/>
                  </a:cubicBezTo>
                  <a:cubicBezTo>
                    <a:pt x="460" y="27"/>
                    <a:pt x="511" y="0"/>
                    <a:pt x="577" y="0"/>
                  </a:cubicBezTo>
                  <a:cubicBezTo>
                    <a:pt x="679" y="0"/>
                    <a:pt x="741" y="62"/>
                    <a:pt x="741" y="178"/>
                  </a:cubicBezTo>
                  <a:cubicBezTo>
                    <a:pt x="741" y="494"/>
                    <a:pt x="741" y="494"/>
                    <a:pt x="741" y="494"/>
                  </a:cubicBezTo>
                  <a:cubicBezTo>
                    <a:pt x="603" y="494"/>
                    <a:pt x="603" y="494"/>
                    <a:pt x="603" y="494"/>
                  </a:cubicBezTo>
                  <a:cubicBezTo>
                    <a:pt x="603" y="224"/>
                    <a:pt x="603" y="224"/>
                    <a:pt x="603" y="224"/>
                  </a:cubicBezTo>
                  <a:cubicBezTo>
                    <a:pt x="603" y="159"/>
                    <a:pt x="574" y="125"/>
                    <a:pt x="523" y="125"/>
                  </a:cubicBezTo>
                  <a:cubicBezTo>
                    <a:pt x="471" y="125"/>
                    <a:pt x="439" y="159"/>
                    <a:pt x="439" y="224"/>
                  </a:cubicBezTo>
                  <a:cubicBezTo>
                    <a:pt x="439" y="494"/>
                    <a:pt x="439" y="494"/>
                    <a:pt x="439" y="494"/>
                  </a:cubicBezTo>
                  <a:cubicBezTo>
                    <a:pt x="302" y="494"/>
                    <a:pt x="302" y="494"/>
                    <a:pt x="302" y="494"/>
                  </a:cubicBezTo>
                  <a:cubicBezTo>
                    <a:pt x="302" y="224"/>
                    <a:pt x="302" y="224"/>
                    <a:pt x="302" y="224"/>
                  </a:cubicBezTo>
                  <a:cubicBezTo>
                    <a:pt x="302" y="159"/>
                    <a:pt x="273" y="125"/>
                    <a:pt x="221" y="125"/>
                  </a:cubicBezTo>
                  <a:cubicBezTo>
                    <a:pt x="170" y="125"/>
                    <a:pt x="138" y="159"/>
                    <a:pt x="138" y="224"/>
                  </a:cubicBezTo>
                  <a:cubicBezTo>
                    <a:pt x="138" y="494"/>
                    <a:pt x="138" y="494"/>
                    <a:pt x="138" y="494"/>
                  </a:cubicBezTo>
                  <a:cubicBezTo>
                    <a:pt x="0" y="494"/>
                    <a:pt x="0" y="494"/>
                    <a:pt x="0" y="494"/>
                  </a:cubicBezTo>
                  <a:lnTo>
                    <a:pt x="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E0EB87D4-584F-4884-9809-2618B5F0BE8E}"/>
                </a:ext>
              </a:extLst>
            </p:cNvPr>
            <p:cNvSpPr>
              <a:spLocks noEditPoints="1"/>
            </p:cNvSpPr>
            <p:nvPr userDrawn="1"/>
          </p:nvSpPr>
          <p:spPr bwMode="auto">
            <a:xfrm>
              <a:off x="6125971" y="567985"/>
              <a:ext cx="193713" cy="216764"/>
            </a:xfrm>
            <a:custGeom>
              <a:avLst/>
              <a:gdLst>
                <a:gd name="T0" fmla="*/ 0 w 446"/>
                <a:gd name="T1" fmla="*/ 351 h 499"/>
                <a:gd name="T2" fmla="*/ 0 w 446"/>
                <a:gd name="T3" fmla="*/ 349 h 499"/>
                <a:gd name="T4" fmla="*/ 195 w 446"/>
                <a:gd name="T5" fmla="*/ 194 h 499"/>
                <a:gd name="T6" fmla="*/ 314 w 446"/>
                <a:gd name="T7" fmla="*/ 214 h 499"/>
                <a:gd name="T8" fmla="*/ 314 w 446"/>
                <a:gd name="T9" fmla="*/ 206 h 499"/>
                <a:gd name="T10" fmla="*/ 210 w 446"/>
                <a:gd name="T11" fmla="*/ 117 h 499"/>
                <a:gd name="T12" fmla="*/ 76 w 446"/>
                <a:gd name="T13" fmla="*/ 144 h 499"/>
                <a:gd name="T14" fmla="*/ 42 w 446"/>
                <a:gd name="T15" fmla="*/ 39 h 499"/>
                <a:gd name="T16" fmla="*/ 230 w 446"/>
                <a:gd name="T17" fmla="*/ 0 h 499"/>
                <a:gd name="T18" fmla="*/ 394 w 446"/>
                <a:gd name="T19" fmla="*/ 54 h 499"/>
                <a:gd name="T20" fmla="*/ 446 w 446"/>
                <a:gd name="T21" fmla="*/ 209 h 499"/>
                <a:gd name="T22" fmla="*/ 446 w 446"/>
                <a:gd name="T23" fmla="*/ 490 h 499"/>
                <a:gd name="T24" fmla="*/ 313 w 446"/>
                <a:gd name="T25" fmla="*/ 490 h 499"/>
                <a:gd name="T26" fmla="*/ 313 w 446"/>
                <a:gd name="T27" fmla="*/ 438 h 499"/>
                <a:gd name="T28" fmla="*/ 166 w 446"/>
                <a:gd name="T29" fmla="*/ 499 h 499"/>
                <a:gd name="T30" fmla="*/ 0 w 446"/>
                <a:gd name="T31" fmla="*/ 351 h 499"/>
                <a:gd name="T32" fmla="*/ 316 w 446"/>
                <a:gd name="T33" fmla="*/ 319 h 499"/>
                <a:gd name="T34" fmla="*/ 316 w 446"/>
                <a:gd name="T35" fmla="*/ 295 h 499"/>
                <a:gd name="T36" fmla="*/ 228 w 446"/>
                <a:gd name="T37" fmla="*/ 277 h 499"/>
                <a:gd name="T38" fmla="*/ 133 w 446"/>
                <a:gd name="T39" fmla="*/ 344 h 499"/>
                <a:gd name="T40" fmla="*/ 133 w 446"/>
                <a:gd name="T41" fmla="*/ 346 h 499"/>
                <a:gd name="T42" fmla="*/ 208 w 446"/>
                <a:gd name="T43" fmla="*/ 404 h 499"/>
                <a:gd name="T44" fmla="*/ 316 w 446"/>
                <a:gd name="T45" fmla="*/ 31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499">
                  <a:moveTo>
                    <a:pt x="0" y="351"/>
                  </a:moveTo>
                  <a:cubicBezTo>
                    <a:pt x="0" y="349"/>
                    <a:pt x="0" y="349"/>
                    <a:pt x="0" y="349"/>
                  </a:cubicBezTo>
                  <a:cubicBezTo>
                    <a:pt x="0" y="243"/>
                    <a:pt x="80" y="194"/>
                    <a:pt x="195" y="194"/>
                  </a:cubicBezTo>
                  <a:cubicBezTo>
                    <a:pt x="244" y="194"/>
                    <a:pt x="280" y="202"/>
                    <a:pt x="314" y="214"/>
                  </a:cubicBezTo>
                  <a:cubicBezTo>
                    <a:pt x="314" y="206"/>
                    <a:pt x="314" y="206"/>
                    <a:pt x="314" y="206"/>
                  </a:cubicBezTo>
                  <a:cubicBezTo>
                    <a:pt x="314" y="149"/>
                    <a:pt x="279" y="117"/>
                    <a:pt x="210" y="117"/>
                  </a:cubicBezTo>
                  <a:cubicBezTo>
                    <a:pt x="157" y="117"/>
                    <a:pt x="120" y="127"/>
                    <a:pt x="76" y="144"/>
                  </a:cubicBezTo>
                  <a:cubicBezTo>
                    <a:pt x="42" y="39"/>
                    <a:pt x="42" y="39"/>
                    <a:pt x="42" y="39"/>
                  </a:cubicBezTo>
                  <a:cubicBezTo>
                    <a:pt x="95" y="15"/>
                    <a:pt x="147" y="0"/>
                    <a:pt x="230" y="0"/>
                  </a:cubicBezTo>
                  <a:cubicBezTo>
                    <a:pt x="305" y="0"/>
                    <a:pt x="359" y="20"/>
                    <a:pt x="394" y="54"/>
                  </a:cubicBezTo>
                  <a:cubicBezTo>
                    <a:pt x="430" y="90"/>
                    <a:pt x="446" y="144"/>
                    <a:pt x="446" y="209"/>
                  </a:cubicBezTo>
                  <a:cubicBezTo>
                    <a:pt x="446" y="490"/>
                    <a:pt x="446" y="490"/>
                    <a:pt x="446" y="490"/>
                  </a:cubicBezTo>
                  <a:cubicBezTo>
                    <a:pt x="313" y="490"/>
                    <a:pt x="313" y="490"/>
                    <a:pt x="313" y="490"/>
                  </a:cubicBezTo>
                  <a:cubicBezTo>
                    <a:pt x="313" y="438"/>
                    <a:pt x="313" y="438"/>
                    <a:pt x="313" y="438"/>
                  </a:cubicBezTo>
                  <a:cubicBezTo>
                    <a:pt x="280" y="475"/>
                    <a:pt x="233" y="499"/>
                    <a:pt x="166" y="499"/>
                  </a:cubicBezTo>
                  <a:cubicBezTo>
                    <a:pt x="75" y="499"/>
                    <a:pt x="0" y="447"/>
                    <a:pt x="0" y="351"/>
                  </a:cubicBezTo>
                  <a:close/>
                  <a:moveTo>
                    <a:pt x="316" y="319"/>
                  </a:moveTo>
                  <a:cubicBezTo>
                    <a:pt x="316" y="295"/>
                    <a:pt x="316" y="295"/>
                    <a:pt x="316" y="295"/>
                  </a:cubicBezTo>
                  <a:cubicBezTo>
                    <a:pt x="292" y="284"/>
                    <a:pt x="262" y="277"/>
                    <a:pt x="228" y="277"/>
                  </a:cubicBezTo>
                  <a:cubicBezTo>
                    <a:pt x="169" y="277"/>
                    <a:pt x="133" y="300"/>
                    <a:pt x="133" y="344"/>
                  </a:cubicBezTo>
                  <a:cubicBezTo>
                    <a:pt x="133" y="346"/>
                    <a:pt x="133" y="346"/>
                    <a:pt x="133" y="346"/>
                  </a:cubicBezTo>
                  <a:cubicBezTo>
                    <a:pt x="133" y="383"/>
                    <a:pt x="164" y="404"/>
                    <a:pt x="208" y="404"/>
                  </a:cubicBezTo>
                  <a:cubicBezTo>
                    <a:pt x="272" y="404"/>
                    <a:pt x="316" y="369"/>
                    <a:pt x="316" y="31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a:extLst>
                <a:ext uri="{FF2B5EF4-FFF2-40B4-BE49-F238E27FC236}">
                  <a16:creationId xmlns:a16="http://schemas.microsoft.com/office/drawing/2014/main" id="{951E8447-9E0F-4D78-B1FD-2CADDD35003E}"/>
                </a:ext>
              </a:extLst>
            </p:cNvPr>
            <p:cNvSpPr>
              <a:spLocks/>
            </p:cNvSpPr>
            <p:nvPr userDrawn="1"/>
          </p:nvSpPr>
          <p:spPr bwMode="auto">
            <a:xfrm>
              <a:off x="6336529" y="564438"/>
              <a:ext cx="127665" cy="216321"/>
            </a:xfrm>
            <a:custGeom>
              <a:avLst/>
              <a:gdLst>
                <a:gd name="T0" fmla="*/ 0 w 293"/>
                <a:gd name="T1" fmla="*/ 13 h 498"/>
                <a:gd name="T2" fmla="*/ 138 w 293"/>
                <a:gd name="T3" fmla="*/ 13 h 498"/>
                <a:gd name="T4" fmla="*/ 138 w 293"/>
                <a:gd name="T5" fmla="*/ 111 h 498"/>
                <a:gd name="T6" fmla="*/ 293 w 293"/>
                <a:gd name="T7" fmla="*/ 4 h 498"/>
                <a:gd name="T8" fmla="*/ 293 w 293"/>
                <a:gd name="T9" fmla="*/ 148 h 498"/>
                <a:gd name="T10" fmla="*/ 285 w 293"/>
                <a:gd name="T11" fmla="*/ 148 h 498"/>
                <a:gd name="T12" fmla="*/ 138 w 293"/>
                <a:gd name="T13" fmla="*/ 319 h 498"/>
                <a:gd name="T14" fmla="*/ 138 w 293"/>
                <a:gd name="T15" fmla="*/ 498 h 498"/>
                <a:gd name="T16" fmla="*/ 0 w 293"/>
                <a:gd name="T17" fmla="*/ 498 h 498"/>
                <a:gd name="T18" fmla="*/ 0 w 293"/>
                <a:gd name="T19" fmla="*/ 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98">
                  <a:moveTo>
                    <a:pt x="0" y="13"/>
                  </a:moveTo>
                  <a:cubicBezTo>
                    <a:pt x="138" y="13"/>
                    <a:pt x="138" y="13"/>
                    <a:pt x="138" y="13"/>
                  </a:cubicBezTo>
                  <a:cubicBezTo>
                    <a:pt x="138" y="111"/>
                    <a:pt x="138" y="111"/>
                    <a:pt x="138" y="111"/>
                  </a:cubicBezTo>
                  <a:cubicBezTo>
                    <a:pt x="166" y="44"/>
                    <a:pt x="211" y="0"/>
                    <a:pt x="293" y="4"/>
                  </a:cubicBezTo>
                  <a:cubicBezTo>
                    <a:pt x="293" y="148"/>
                    <a:pt x="293" y="148"/>
                    <a:pt x="293" y="148"/>
                  </a:cubicBezTo>
                  <a:cubicBezTo>
                    <a:pt x="285" y="148"/>
                    <a:pt x="285" y="148"/>
                    <a:pt x="285" y="148"/>
                  </a:cubicBezTo>
                  <a:cubicBezTo>
                    <a:pt x="194" y="148"/>
                    <a:pt x="138" y="203"/>
                    <a:pt x="138" y="319"/>
                  </a:cubicBezTo>
                  <a:cubicBezTo>
                    <a:pt x="138" y="498"/>
                    <a:pt x="138" y="498"/>
                    <a:pt x="138" y="498"/>
                  </a:cubicBezTo>
                  <a:cubicBezTo>
                    <a:pt x="0" y="498"/>
                    <a:pt x="0" y="498"/>
                    <a:pt x="0" y="498"/>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a:extLst>
                <a:ext uri="{FF2B5EF4-FFF2-40B4-BE49-F238E27FC236}">
                  <a16:creationId xmlns:a16="http://schemas.microsoft.com/office/drawing/2014/main" id="{D7E48906-CF13-457A-BF96-6C8E5166477C}"/>
                </a:ext>
              </a:extLst>
            </p:cNvPr>
            <p:cNvSpPr>
              <a:spLocks/>
            </p:cNvSpPr>
            <p:nvPr userDrawn="1"/>
          </p:nvSpPr>
          <p:spPr bwMode="auto">
            <a:xfrm>
              <a:off x="6475719" y="516121"/>
              <a:ext cx="134757" cy="268184"/>
            </a:xfrm>
            <a:custGeom>
              <a:avLst/>
              <a:gdLst>
                <a:gd name="T0" fmla="*/ 58 w 310"/>
                <a:gd name="T1" fmla="*/ 472 h 617"/>
                <a:gd name="T2" fmla="*/ 58 w 310"/>
                <a:gd name="T3" fmla="*/ 242 h 617"/>
                <a:gd name="T4" fmla="*/ 0 w 310"/>
                <a:gd name="T5" fmla="*/ 242 h 617"/>
                <a:gd name="T6" fmla="*/ 0 w 310"/>
                <a:gd name="T7" fmla="*/ 124 h 617"/>
                <a:gd name="T8" fmla="*/ 58 w 310"/>
                <a:gd name="T9" fmla="*/ 124 h 617"/>
                <a:gd name="T10" fmla="*/ 58 w 310"/>
                <a:gd name="T11" fmla="*/ 0 h 617"/>
                <a:gd name="T12" fmla="*/ 196 w 310"/>
                <a:gd name="T13" fmla="*/ 0 h 617"/>
                <a:gd name="T14" fmla="*/ 196 w 310"/>
                <a:gd name="T15" fmla="*/ 124 h 617"/>
                <a:gd name="T16" fmla="*/ 310 w 310"/>
                <a:gd name="T17" fmla="*/ 124 h 617"/>
                <a:gd name="T18" fmla="*/ 310 w 310"/>
                <a:gd name="T19" fmla="*/ 242 h 617"/>
                <a:gd name="T20" fmla="*/ 196 w 310"/>
                <a:gd name="T21" fmla="*/ 242 h 617"/>
                <a:gd name="T22" fmla="*/ 196 w 310"/>
                <a:gd name="T23" fmla="*/ 449 h 617"/>
                <a:gd name="T24" fmla="*/ 240 w 310"/>
                <a:gd name="T25" fmla="*/ 496 h 617"/>
                <a:gd name="T26" fmla="*/ 308 w 310"/>
                <a:gd name="T27" fmla="*/ 479 h 617"/>
                <a:gd name="T28" fmla="*/ 308 w 310"/>
                <a:gd name="T29" fmla="*/ 589 h 617"/>
                <a:gd name="T30" fmla="*/ 199 w 310"/>
                <a:gd name="T31" fmla="*/ 617 h 617"/>
                <a:gd name="T32" fmla="*/ 58 w 310"/>
                <a:gd name="T33" fmla="*/ 47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617">
                  <a:moveTo>
                    <a:pt x="58" y="472"/>
                  </a:moveTo>
                  <a:cubicBezTo>
                    <a:pt x="58" y="242"/>
                    <a:pt x="58" y="242"/>
                    <a:pt x="58" y="242"/>
                  </a:cubicBezTo>
                  <a:cubicBezTo>
                    <a:pt x="0" y="242"/>
                    <a:pt x="0" y="242"/>
                    <a:pt x="0" y="242"/>
                  </a:cubicBezTo>
                  <a:cubicBezTo>
                    <a:pt x="0" y="124"/>
                    <a:pt x="0" y="124"/>
                    <a:pt x="0" y="124"/>
                  </a:cubicBezTo>
                  <a:cubicBezTo>
                    <a:pt x="58" y="124"/>
                    <a:pt x="58" y="124"/>
                    <a:pt x="58" y="124"/>
                  </a:cubicBezTo>
                  <a:cubicBezTo>
                    <a:pt x="58" y="0"/>
                    <a:pt x="58" y="0"/>
                    <a:pt x="58" y="0"/>
                  </a:cubicBezTo>
                  <a:cubicBezTo>
                    <a:pt x="196" y="0"/>
                    <a:pt x="196" y="0"/>
                    <a:pt x="196" y="0"/>
                  </a:cubicBezTo>
                  <a:cubicBezTo>
                    <a:pt x="196" y="124"/>
                    <a:pt x="196" y="124"/>
                    <a:pt x="196" y="124"/>
                  </a:cubicBezTo>
                  <a:cubicBezTo>
                    <a:pt x="310" y="124"/>
                    <a:pt x="310" y="124"/>
                    <a:pt x="310" y="124"/>
                  </a:cubicBezTo>
                  <a:cubicBezTo>
                    <a:pt x="310" y="242"/>
                    <a:pt x="310" y="242"/>
                    <a:pt x="310" y="242"/>
                  </a:cubicBezTo>
                  <a:cubicBezTo>
                    <a:pt x="196" y="242"/>
                    <a:pt x="196" y="242"/>
                    <a:pt x="196" y="242"/>
                  </a:cubicBezTo>
                  <a:cubicBezTo>
                    <a:pt x="196" y="449"/>
                    <a:pt x="196" y="449"/>
                    <a:pt x="196" y="449"/>
                  </a:cubicBezTo>
                  <a:cubicBezTo>
                    <a:pt x="196" y="481"/>
                    <a:pt x="209" y="496"/>
                    <a:pt x="240" y="496"/>
                  </a:cubicBezTo>
                  <a:cubicBezTo>
                    <a:pt x="265" y="496"/>
                    <a:pt x="288" y="490"/>
                    <a:pt x="308" y="479"/>
                  </a:cubicBezTo>
                  <a:cubicBezTo>
                    <a:pt x="308" y="589"/>
                    <a:pt x="308" y="589"/>
                    <a:pt x="308" y="589"/>
                  </a:cubicBezTo>
                  <a:cubicBezTo>
                    <a:pt x="279" y="607"/>
                    <a:pt x="245" y="617"/>
                    <a:pt x="199" y="617"/>
                  </a:cubicBezTo>
                  <a:cubicBezTo>
                    <a:pt x="115" y="617"/>
                    <a:pt x="58" y="584"/>
                    <a:pt x="58" y="47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a:extLst>
                <a:ext uri="{FF2B5EF4-FFF2-40B4-BE49-F238E27FC236}">
                  <a16:creationId xmlns:a16="http://schemas.microsoft.com/office/drawing/2014/main" id="{EF43AC6D-7838-4F37-88E8-52FEBACFEE00}"/>
                </a:ext>
              </a:extLst>
            </p:cNvPr>
            <p:cNvSpPr>
              <a:spLocks noEditPoints="1"/>
            </p:cNvSpPr>
            <p:nvPr userDrawn="1"/>
          </p:nvSpPr>
          <p:spPr bwMode="auto">
            <a:xfrm>
              <a:off x="6618455" y="566212"/>
              <a:ext cx="207012" cy="219424"/>
            </a:xfrm>
            <a:custGeom>
              <a:avLst/>
              <a:gdLst>
                <a:gd name="T0" fmla="*/ 0 w 476"/>
                <a:gd name="T1" fmla="*/ 254 h 505"/>
                <a:gd name="T2" fmla="*/ 0 w 476"/>
                <a:gd name="T3" fmla="*/ 253 h 505"/>
                <a:gd name="T4" fmla="*/ 240 w 476"/>
                <a:gd name="T5" fmla="*/ 0 h 505"/>
                <a:gd name="T6" fmla="*/ 476 w 476"/>
                <a:gd name="T7" fmla="*/ 263 h 505"/>
                <a:gd name="T8" fmla="*/ 475 w 476"/>
                <a:gd name="T9" fmla="*/ 300 h 505"/>
                <a:gd name="T10" fmla="*/ 137 w 476"/>
                <a:gd name="T11" fmla="*/ 300 h 505"/>
                <a:gd name="T12" fmla="*/ 256 w 476"/>
                <a:gd name="T13" fmla="*/ 395 h 505"/>
                <a:gd name="T14" fmla="*/ 373 w 476"/>
                <a:gd name="T15" fmla="*/ 345 h 505"/>
                <a:gd name="T16" fmla="*/ 452 w 476"/>
                <a:gd name="T17" fmla="*/ 415 h 505"/>
                <a:gd name="T18" fmla="*/ 254 w 476"/>
                <a:gd name="T19" fmla="*/ 505 h 505"/>
                <a:gd name="T20" fmla="*/ 0 w 476"/>
                <a:gd name="T21" fmla="*/ 254 h 505"/>
                <a:gd name="T22" fmla="*/ 342 w 476"/>
                <a:gd name="T23" fmla="*/ 214 h 505"/>
                <a:gd name="T24" fmla="*/ 240 w 476"/>
                <a:gd name="T25" fmla="*/ 111 h 505"/>
                <a:gd name="T26" fmla="*/ 135 w 476"/>
                <a:gd name="T27" fmla="*/ 214 h 505"/>
                <a:gd name="T28" fmla="*/ 342 w 476"/>
                <a:gd name="T29" fmla="*/ 2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05">
                  <a:moveTo>
                    <a:pt x="0" y="254"/>
                  </a:moveTo>
                  <a:cubicBezTo>
                    <a:pt x="0" y="253"/>
                    <a:pt x="0" y="253"/>
                    <a:pt x="0" y="253"/>
                  </a:cubicBezTo>
                  <a:cubicBezTo>
                    <a:pt x="0" y="114"/>
                    <a:pt x="99" y="0"/>
                    <a:pt x="240" y="0"/>
                  </a:cubicBezTo>
                  <a:cubicBezTo>
                    <a:pt x="402" y="0"/>
                    <a:pt x="476" y="126"/>
                    <a:pt x="476" y="263"/>
                  </a:cubicBezTo>
                  <a:cubicBezTo>
                    <a:pt x="476" y="274"/>
                    <a:pt x="476" y="287"/>
                    <a:pt x="475" y="300"/>
                  </a:cubicBezTo>
                  <a:cubicBezTo>
                    <a:pt x="137" y="300"/>
                    <a:pt x="137" y="300"/>
                    <a:pt x="137" y="300"/>
                  </a:cubicBezTo>
                  <a:cubicBezTo>
                    <a:pt x="151" y="362"/>
                    <a:pt x="194" y="395"/>
                    <a:pt x="256" y="395"/>
                  </a:cubicBezTo>
                  <a:cubicBezTo>
                    <a:pt x="302" y="395"/>
                    <a:pt x="335" y="380"/>
                    <a:pt x="373" y="345"/>
                  </a:cubicBezTo>
                  <a:cubicBezTo>
                    <a:pt x="452" y="415"/>
                    <a:pt x="452" y="415"/>
                    <a:pt x="452" y="415"/>
                  </a:cubicBezTo>
                  <a:cubicBezTo>
                    <a:pt x="407" y="471"/>
                    <a:pt x="342" y="505"/>
                    <a:pt x="254" y="505"/>
                  </a:cubicBezTo>
                  <a:cubicBezTo>
                    <a:pt x="108" y="505"/>
                    <a:pt x="0" y="403"/>
                    <a:pt x="0" y="254"/>
                  </a:cubicBezTo>
                  <a:close/>
                  <a:moveTo>
                    <a:pt x="342" y="214"/>
                  </a:moveTo>
                  <a:cubicBezTo>
                    <a:pt x="334" y="152"/>
                    <a:pt x="298" y="111"/>
                    <a:pt x="240" y="111"/>
                  </a:cubicBezTo>
                  <a:cubicBezTo>
                    <a:pt x="183" y="111"/>
                    <a:pt x="146" y="151"/>
                    <a:pt x="135" y="214"/>
                  </a:cubicBezTo>
                  <a:lnTo>
                    <a:pt x="342" y="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a:extLst>
                <a:ext uri="{FF2B5EF4-FFF2-40B4-BE49-F238E27FC236}">
                  <a16:creationId xmlns:a16="http://schemas.microsoft.com/office/drawing/2014/main" id="{425B0672-DE59-4ECA-B0E7-B790066891FB}"/>
                </a:ext>
              </a:extLst>
            </p:cNvPr>
            <p:cNvSpPr>
              <a:spLocks/>
            </p:cNvSpPr>
            <p:nvPr userDrawn="1"/>
          </p:nvSpPr>
          <p:spPr bwMode="auto">
            <a:xfrm>
              <a:off x="6837879" y="564438"/>
              <a:ext cx="127221" cy="216321"/>
            </a:xfrm>
            <a:custGeom>
              <a:avLst/>
              <a:gdLst>
                <a:gd name="T0" fmla="*/ 0 w 293"/>
                <a:gd name="T1" fmla="*/ 13 h 498"/>
                <a:gd name="T2" fmla="*/ 138 w 293"/>
                <a:gd name="T3" fmla="*/ 13 h 498"/>
                <a:gd name="T4" fmla="*/ 138 w 293"/>
                <a:gd name="T5" fmla="*/ 111 h 498"/>
                <a:gd name="T6" fmla="*/ 293 w 293"/>
                <a:gd name="T7" fmla="*/ 4 h 498"/>
                <a:gd name="T8" fmla="*/ 293 w 293"/>
                <a:gd name="T9" fmla="*/ 148 h 498"/>
                <a:gd name="T10" fmla="*/ 285 w 293"/>
                <a:gd name="T11" fmla="*/ 148 h 498"/>
                <a:gd name="T12" fmla="*/ 138 w 293"/>
                <a:gd name="T13" fmla="*/ 319 h 498"/>
                <a:gd name="T14" fmla="*/ 138 w 293"/>
                <a:gd name="T15" fmla="*/ 498 h 498"/>
                <a:gd name="T16" fmla="*/ 0 w 293"/>
                <a:gd name="T17" fmla="*/ 498 h 498"/>
                <a:gd name="T18" fmla="*/ 0 w 293"/>
                <a:gd name="T19" fmla="*/ 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98">
                  <a:moveTo>
                    <a:pt x="0" y="13"/>
                  </a:moveTo>
                  <a:cubicBezTo>
                    <a:pt x="138" y="13"/>
                    <a:pt x="138" y="13"/>
                    <a:pt x="138" y="13"/>
                  </a:cubicBezTo>
                  <a:cubicBezTo>
                    <a:pt x="138" y="111"/>
                    <a:pt x="138" y="111"/>
                    <a:pt x="138" y="111"/>
                  </a:cubicBezTo>
                  <a:cubicBezTo>
                    <a:pt x="166" y="44"/>
                    <a:pt x="211" y="0"/>
                    <a:pt x="293" y="4"/>
                  </a:cubicBezTo>
                  <a:cubicBezTo>
                    <a:pt x="293" y="148"/>
                    <a:pt x="293" y="148"/>
                    <a:pt x="293" y="148"/>
                  </a:cubicBezTo>
                  <a:cubicBezTo>
                    <a:pt x="285" y="148"/>
                    <a:pt x="285" y="148"/>
                    <a:pt x="285" y="148"/>
                  </a:cubicBezTo>
                  <a:cubicBezTo>
                    <a:pt x="194" y="148"/>
                    <a:pt x="138" y="203"/>
                    <a:pt x="138" y="319"/>
                  </a:cubicBezTo>
                  <a:cubicBezTo>
                    <a:pt x="138" y="498"/>
                    <a:pt x="138" y="498"/>
                    <a:pt x="138" y="498"/>
                  </a:cubicBezTo>
                  <a:cubicBezTo>
                    <a:pt x="0" y="498"/>
                    <a:pt x="0" y="498"/>
                    <a:pt x="0" y="498"/>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a:extLst>
                <a:ext uri="{FF2B5EF4-FFF2-40B4-BE49-F238E27FC236}">
                  <a16:creationId xmlns:a16="http://schemas.microsoft.com/office/drawing/2014/main" id="{48436D55-7005-4378-814F-D44CFE979F88}"/>
                </a:ext>
              </a:extLst>
            </p:cNvPr>
            <p:cNvSpPr>
              <a:spLocks/>
            </p:cNvSpPr>
            <p:nvPr userDrawn="1"/>
          </p:nvSpPr>
          <p:spPr bwMode="auto">
            <a:xfrm>
              <a:off x="4988072" y="888476"/>
              <a:ext cx="134757" cy="268628"/>
            </a:xfrm>
            <a:custGeom>
              <a:avLst/>
              <a:gdLst>
                <a:gd name="T0" fmla="*/ 58 w 310"/>
                <a:gd name="T1" fmla="*/ 472 h 618"/>
                <a:gd name="T2" fmla="*/ 58 w 310"/>
                <a:gd name="T3" fmla="*/ 242 h 618"/>
                <a:gd name="T4" fmla="*/ 0 w 310"/>
                <a:gd name="T5" fmla="*/ 242 h 618"/>
                <a:gd name="T6" fmla="*/ 0 w 310"/>
                <a:gd name="T7" fmla="*/ 124 h 618"/>
                <a:gd name="T8" fmla="*/ 58 w 310"/>
                <a:gd name="T9" fmla="*/ 124 h 618"/>
                <a:gd name="T10" fmla="*/ 58 w 310"/>
                <a:gd name="T11" fmla="*/ 0 h 618"/>
                <a:gd name="T12" fmla="*/ 195 w 310"/>
                <a:gd name="T13" fmla="*/ 0 h 618"/>
                <a:gd name="T14" fmla="*/ 195 w 310"/>
                <a:gd name="T15" fmla="*/ 124 h 618"/>
                <a:gd name="T16" fmla="*/ 310 w 310"/>
                <a:gd name="T17" fmla="*/ 124 h 618"/>
                <a:gd name="T18" fmla="*/ 310 w 310"/>
                <a:gd name="T19" fmla="*/ 242 h 618"/>
                <a:gd name="T20" fmla="*/ 195 w 310"/>
                <a:gd name="T21" fmla="*/ 242 h 618"/>
                <a:gd name="T22" fmla="*/ 195 w 310"/>
                <a:gd name="T23" fmla="*/ 449 h 618"/>
                <a:gd name="T24" fmla="*/ 240 w 310"/>
                <a:gd name="T25" fmla="*/ 496 h 618"/>
                <a:gd name="T26" fmla="*/ 308 w 310"/>
                <a:gd name="T27" fmla="*/ 479 h 618"/>
                <a:gd name="T28" fmla="*/ 308 w 310"/>
                <a:gd name="T29" fmla="*/ 590 h 618"/>
                <a:gd name="T30" fmla="*/ 199 w 310"/>
                <a:gd name="T31" fmla="*/ 618 h 618"/>
                <a:gd name="T32" fmla="*/ 58 w 310"/>
                <a:gd name="T33" fmla="*/ 47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618">
                  <a:moveTo>
                    <a:pt x="58" y="472"/>
                  </a:moveTo>
                  <a:cubicBezTo>
                    <a:pt x="58" y="242"/>
                    <a:pt x="58" y="242"/>
                    <a:pt x="58" y="242"/>
                  </a:cubicBezTo>
                  <a:cubicBezTo>
                    <a:pt x="0" y="242"/>
                    <a:pt x="0" y="242"/>
                    <a:pt x="0" y="242"/>
                  </a:cubicBezTo>
                  <a:cubicBezTo>
                    <a:pt x="0" y="124"/>
                    <a:pt x="0" y="124"/>
                    <a:pt x="0" y="124"/>
                  </a:cubicBezTo>
                  <a:cubicBezTo>
                    <a:pt x="58" y="124"/>
                    <a:pt x="58" y="124"/>
                    <a:pt x="58" y="124"/>
                  </a:cubicBezTo>
                  <a:cubicBezTo>
                    <a:pt x="58" y="0"/>
                    <a:pt x="58" y="0"/>
                    <a:pt x="58" y="0"/>
                  </a:cubicBezTo>
                  <a:cubicBezTo>
                    <a:pt x="195" y="0"/>
                    <a:pt x="195" y="0"/>
                    <a:pt x="195" y="0"/>
                  </a:cubicBezTo>
                  <a:cubicBezTo>
                    <a:pt x="195" y="124"/>
                    <a:pt x="195" y="124"/>
                    <a:pt x="195" y="124"/>
                  </a:cubicBezTo>
                  <a:cubicBezTo>
                    <a:pt x="310" y="124"/>
                    <a:pt x="310" y="124"/>
                    <a:pt x="310" y="124"/>
                  </a:cubicBezTo>
                  <a:cubicBezTo>
                    <a:pt x="310" y="242"/>
                    <a:pt x="310" y="242"/>
                    <a:pt x="310" y="242"/>
                  </a:cubicBezTo>
                  <a:cubicBezTo>
                    <a:pt x="195" y="242"/>
                    <a:pt x="195" y="242"/>
                    <a:pt x="195" y="242"/>
                  </a:cubicBezTo>
                  <a:cubicBezTo>
                    <a:pt x="195" y="449"/>
                    <a:pt x="195" y="449"/>
                    <a:pt x="195" y="449"/>
                  </a:cubicBezTo>
                  <a:cubicBezTo>
                    <a:pt x="195" y="481"/>
                    <a:pt x="209" y="496"/>
                    <a:pt x="240" y="496"/>
                  </a:cubicBezTo>
                  <a:cubicBezTo>
                    <a:pt x="265" y="496"/>
                    <a:pt x="288" y="490"/>
                    <a:pt x="308" y="479"/>
                  </a:cubicBezTo>
                  <a:cubicBezTo>
                    <a:pt x="308" y="590"/>
                    <a:pt x="308" y="590"/>
                    <a:pt x="308" y="590"/>
                  </a:cubicBezTo>
                  <a:cubicBezTo>
                    <a:pt x="279" y="607"/>
                    <a:pt x="245" y="618"/>
                    <a:pt x="199" y="618"/>
                  </a:cubicBezTo>
                  <a:cubicBezTo>
                    <a:pt x="115" y="618"/>
                    <a:pt x="58" y="584"/>
                    <a:pt x="58" y="47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a:extLst>
                <a:ext uri="{FF2B5EF4-FFF2-40B4-BE49-F238E27FC236}">
                  <a16:creationId xmlns:a16="http://schemas.microsoft.com/office/drawing/2014/main" id="{E6A79EDF-5E61-4207-BE2D-FF92BBF8078B}"/>
                </a:ext>
              </a:extLst>
            </p:cNvPr>
            <p:cNvSpPr>
              <a:spLocks noEditPoints="1"/>
            </p:cNvSpPr>
            <p:nvPr userDrawn="1"/>
          </p:nvSpPr>
          <p:spPr bwMode="auto">
            <a:xfrm>
              <a:off x="5131251" y="938123"/>
              <a:ext cx="207455" cy="219867"/>
            </a:xfrm>
            <a:custGeom>
              <a:avLst/>
              <a:gdLst>
                <a:gd name="T0" fmla="*/ 0 w 477"/>
                <a:gd name="T1" fmla="*/ 254 h 505"/>
                <a:gd name="T2" fmla="*/ 0 w 477"/>
                <a:gd name="T3" fmla="*/ 253 h 505"/>
                <a:gd name="T4" fmla="*/ 240 w 477"/>
                <a:gd name="T5" fmla="*/ 0 h 505"/>
                <a:gd name="T6" fmla="*/ 477 w 477"/>
                <a:gd name="T7" fmla="*/ 263 h 505"/>
                <a:gd name="T8" fmla="*/ 475 w 477"/>
                <a:gd name="T9" fmla="*/ 300 h 505"/>
                <a:gd name="T10" fmla="*/ 137 w 477"/>
                <a:gd name="T11" fmla="*/ 300 h 505"/>
                <a:gd name="T12" fmla="*/ 256 w 477"/>
                <a:gd name="T13" fmla="*/ 395 h 505"/>
                <a:gd name="T14" fmla="*/ 373 w 477"/>
                <a:gd name="T15" fmla="*/ 345 h 505"/>
                <a:gd name="T16" fmla="*/ 452 w 477"/>
                <a:gd name="T17" fmla="*/ 415 h 505"/>
                <a:gd name="T18" fmla="*/ 254 w 477"/>
                <a:gd name="T19" fmla="*/ 505 h 505"/>
                <a:gd name="T20" fmla="*/ 0 w 477"/>
                <a:gd name="T21" fmla="*/ 254 h 505"/>
                <a:gd name="T22" fmla="*/ 343 w 477"/>
                <a:gd name="T23" fmla="*/ 214 h 505"/>
                <a:gd name="T24" fmla="*/ 240 w 477"/>
                <a:gd name="T25" fmla="*/ 111 h 505"/>
                <a:gd name="T26" fmla="*/ 135 w 477"/>
                <a:gd name="T27" fmla="*/ 214 h 505"/>
                <a:gd name="T28" fmla="*/ 343 w 477"/>
                <a:gd name="T29" fmla="*/ 2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7" h="505">
                  <a:moveTo>
                    <a:pt x="0" y="254"/>
                  </a:moveTo>
                  <a:cubicBezTo>
                    <a:pt x="0" y="253"/>
                    <a:pt x="0" y="253"/>
                    <a:pt x="0" y="253"/>
                  </a:cubicBezTo>
                  <a:cubicBezTo>
                    <a:pt x="0" y="114"/>
                    <a:pt x="99" y="0"/>
                    <a:pt x="240" y="0"/>
                  </a:cubicBezTo>
                  <a:cubicBezTo>
                    <a:pt x="402" y="0"/>
                    <a:pt x="477" y="126"/>
                    <a:pt x="477" y="263"/>
                  </a:cubicBezTo>
                  <a:cubicBezTo>
                    <a:pt x="477" y="274"/>
                    <a:pt x="476" y="287"/>
                    <a:pt x="475" y="300"/>
                  </a:cubicBezTo>
                  <a:cubicBezTo>
                    <a:pt x="137" y="300"/>
                    <a:pt x="137" y="300"/>
                    <a:pt x="137" y="300"/>
                  </a:cubicBezTo>
                  <a:cubicBezTo>
                    <a:pt x="151" y="362"/>
                    <a:pt x="194" y="395"/>
                    <a:pt x="256" y="395"/>
                  </a:cubicBezTo>
                  <a:cubicBezTo>
                    <a:pt x="302" y="395"/>
                    <a:pt x="335" y="380"/>
                    <a:pt x="373" y="345"/>
                  </a:cubicBezTo>
                  <a:cubicBezTo>
                    <a:pt x="452" y="415"/>
                    <a:pt x="452" y="415"/>
                    <a:pt x="452" y="415"/>
                  </a:cubicBezTo>
                  <a:cubicBezTo>
                    <a:pt x="407" y="471"/>
                    <a:pt x="342" y="505"/>
                    <a:pt x="254" y="505"/>
                  </a:cubicBezTo>
                  <a:cubicBezTo>
                    <a:pt x="108" y="505"/>
                    <a:pt x="0" y="403"/>
                    <a:pt x="0" y="254"/>
                  </a:cubicBezTo>
                  <a:close/>
                  <a:moveTo>
                    <a:pt x="343" y="214"/>
                  </a:moveTo>
                  <a:cubicBezTo>
                    <a:pt x="334" y="152"/>
                    <a:pt x="298" y="111"/>
                    <a:pt x="240" y="111"/>
                  </a:cubicBezTo>
                  <a:cubicBezTo>
                    <a:pt x="183" y="111"/>
                    <a:pt x="146" y="151"/>
                    <a:pt x="135" y="214"/>
                  </a:cubicBezTo>
                  <a:lnTo>
                    <a:pt x="343" y="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a:extLst>
                <a:ext uri="{FF2B5EF4-FFF2-40B4-BE49-F238E27FC236}">
                  <a16:creationId xmlns:a16="http://schemas.microsoft.com/office/drawing/2014/main" id="{EE8FC2BE-83D2-4E89-84B1-6204300EF806}"/>
                </a:ext>
              </a:extLst>
            </p:cNvPr>
            <p:cNvSpPr>
              <a:spLocks/>
            </p:cNvSpPr>
            <p:nvPr userDrawn="1"/>
          </p:nvSpPr>
          <p:spPr bwMode="auto">
            <a:xfrm>
              <a:off x="5348015" y="938123"/>
              <a:ext cx="195486" cy="219867"/>
            </a:xfrm>
            <a:custGeom>
              <a:avLst/>
              <a:gdLst>
                <a:gd name="T0" fmla="*/ 0 w 450"/>
                <a:gd name="T1" fmla="*/ 254 h 505"/>
                <a:gd name="T2" fmla="*/ 0 w 450"/>
                <a:gd name="T3" fmla="*/ 253 h 505"/>
                <a:gd name="T4" fmla="*/ 254 w 450"/>
                <a:gd name="T5" fmla="*/ 0 h 505"/>
                <a:gd name="T6" fmla="*/ 448 w 450"/>
                <a:gd name="T7" fmla="*/ 82 h 505"/>
                <a:gd name="T8" fmla="*/ 363 w 450"/>
                <a:gd name="T9" fmla="*/ 172 h 505"/>
                <a:gd name="T10" fmla="*/ 253 w 450"/>
                <a:gd name="T11" fmla="*/ 119 h 505"/>
                <a:gd name="T12" fmla="*/ 135 w 450"/>
                <a:gd name="T13" fmla="*/ 251 h 505"/>
                <a:gd name="T14" fmla="*/ 135 w 450"/>
                <a:gd name="T15" fmla="*/ 253 h 505"/>
                <a:gd name="T16" fmla="*/ 258 w 450"/>
                <a:gd name="T17" fmla="*/ 387 h 505"/>
                <a:gd name="T18" fmla="*/ 370 w 450"/>
                <a:gd name="T19" fmla="*/ 335 h 505"/>
                <a:gd name="T20" fmla="*/ 450 w 450"/>
                <a:gd name="T21" fmla="*/ 416 h 505"/>
                <a:gd name="T22" fmla="*/ 252 w 450"/>
                <a:gd name="T23" fmla="*/ 505 h 505"/>
                <a:gd name="T24" fmla="*/ 0 w 450"/>
                <a:gd name="T25"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505">
                  <a:moveTo>
                    <a:pt x="0" y="254"/>
                  </a:moveTo>
                  <a:cubicBezTo>
                    <a:pt x="0" y="253"/>
                    <a:pt x="0" y="253"/>
                    <a:pt x="0" y="253"/>
                  </a:cubicBezTo>
                  <a:cubicBezTo>
                    <a:pt x="0" y="114"/>
                    <a:pt x="106" y="0"/>
                    <a:pt x="254" y="0"/>
                  </a:cubicBezTo>
                  <a:cubicBezTo>
                    <a:pt x="345" y="0"/>
                    <a:pt x="402" y="31"/>
                    <a:pt x="448" y="82"/>
                  </a:cubicBezTo>
                  <a:cubicBezTo>
                    <a:pt x="363" y="172"/>
                    <a:pt x="363" y="172"/>
                    <a:pt x="363" y="172"/>
                  </a:cubicBezTo>
                  <a:cubicBezTo>
                    <a:pt x="333" y="139"/>
                    <a:pt x="302" y="119"/>
                    <a:pt x="253" y="119"/>
                  </a:cubicBezTo>
                  <a:cubicBezTo>
                    <a:pt x="184" y="119"/>
                    <a:pt x="135" y="179"/>
                    <a:pt x="135" y="251"/>
                  </a:cubicBezTo>
                  <a:cubicBezTo>
                    <a:pt x="135" y="253"/>
                    <a:pt x="135" y="253"/>
                    <a:pt x="135" y="253"/>
                  </a:cubicBezTo>
                  <a:cubicBezTo>
                    <a:pt x="135" y="327"/>
                    <a:pt x="183" y="387"/>
                    <a:pt x="258" y="387"/>
                  </a:cubicBezTo>
                  <a:cubicBezTo>
                    <a:pt x="305" y="387"/>
                    <a:pt x="336" y="367"/>
                    <a:pt x="370" y="335"/>
                  </a:cubicBezTo>
                  <a:cubicBezTo>
                    <a:pt x="450" y="416"/>
                    <a:pt x="450" y="416"/>
                    <a:pt x="450" y="416"/>
                  </a:cubicBezTo>
                  <a:cubicBezTo>
                    <a:pt x="403" y="468"/>
                    <a:pt x="349" y="505"/>
                    <a:pt x="252" y="505"/>
                  </a:cubicBezTo>
                  <a:cubicBezTo>
                    <a:pt x="106" y="505"/>
                    <a:pt x="0" y="393"/>
                    <a:pt x="0" y="2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a:extLst>
                <a:ext uri="{FF2B5EF4-FFF2-40B4-BE49-F238E27FC236}">
                  <a16:creationId xmlns:a16="http://schemas.microsoft.com/office/drawing/2014/main" id="{20BF9710-84EF-48F3-83AC-79B8578452FF}"/>
                </a:ext>
              </a:extLst>
            </p:cNvPr>
            <p:cNvSpPr>
              <a:spLocks/>
            </p:cNvSpPr>
            <p:nvPr userDrawn="1"/>
          </p:nvSpPr>
          <p:spPr bwMode="auto">
            <a:xfrm>
              <a:off x="5553254" y="866312"/>
              <a:ext cx="193270" cy="286802"/>
            </a:xfrm>
            <a:custGeom>
              <a:avLst/>
              <a:gdLst>
                <a:gd name="T0" fmla="*/ 0 w 445"/>
                <a:gd name="T1" fmla="*/ 0 h 660"/>
                <a:gd name="T2" fmla="*/ 138 w 445"/>
                <a:gd name="T3" fmla="*/ 0 h 660"/>
                <a:gd name="T4" fmla="*/ 138 w 445"/>
                <a:gd name="T5" fmla="*/ 244 h 660"/>
                <a:gd name="T6" fmla="*/ 280 w 445"/>
                <a:gd name="T7" fmla="*/ 166 h 660"/>
                <a:gd name="T8" fmla="*/ 445 w 445"/>
                <a:gd name="T9" fmla="*/ 346 h 660"/>
                <a:gd name="T10" fmla="*/ 445 w 445"/>
                <a:gd name="T11" fmla="*/ 660 h 660"/>
                <a:gd name="T12" fmla="*/ 307 w 445"/>
                <a:gd name="T13" fmla="*/ 660 h 660"/>
                <a:gd name="T14" fmla="*/ 307 w 445"/>
                <a:gd name="T15" fmla="*/ 390 h 660"/>
                <a:gd name="T16" fmla="*/ 224 w 445"/>
                <a:gd name="T17" fmla="*/ 291 h 660"/>
                <a:gd name="T18" fmla="*/ 138 w 445"/>
                <a:gd name="T19" fmla="*/ 390 h 660"/>
                <a:gd name="T20" fmla="*/ 138 w 445"/>
                <a:gd name="T21" fmla="*/ 660 h 660"/>
                <a:gd name="T22" fmla="*/ 0 w 445"/>
                <a:gd name="T23" fmla="*/ 660 h 660"/>
                <a:gd name="T24" fmla="*/ 0 w 445"/>
                <a:gd name="T25"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660">
                  <a:moveTo>
                    <a:pt x="0" y="0"/>
                  </a:moveTo>
                  <a:cubicBezTo>
                    <a:pt x="138" y="0"/>
                    <a:pt x="138" y="0"/>
                    <a:pt x="138" y="0"/>
                  </a:cubicBezTo>
                  <a:cubicBezTo>
                    <a:pt x="138" y="244"/>
                    <a:pt x="138" y="244"/>
                    <a:pt x="138" y="244"/>
                  </a:cubicBezTo>
                  <a:cubicBezTo>
                    <a:pt x="169" y="203"/>
                    <a:pt x="210" y="166"/>
                    <a:pt x="280" y="166"/>
                  </a:cubicBezTo>
                  <a:cubicBezTo>
                    <a:pt x="384" y="166"/>
                    <a:pt x="445" y="235"/>
                    <a:pt x="445" y="346"/>
                  </a:cubicBezTo>
                  <a:cubicBezTo>
                    <a:pt x="445" y="660"/>
                    <a:pt x="445" y="660"/>
                    <a:pt x="445" y="660"/>
                  </a:cubicBezTo>
                  <a:cubicBezTo>
                    <a:pt x="307" y="660"/>
                    <a:pt x="307" y="660"/>
                    <a:pt x="307" y="660"/>
                  </a:cubicBezTo>
                  <a:cubicBezTo>
                    <a:pt x="307" y="390"/>
                    <a:pt x="307" y="390"/>
                    <a:pt x="307" y="390"/>
                  </a:cubicBezTo>
                  <a:cubicBezTo>
                    <a:pt x="307" y="324"/>
                    <a:pt x="276" y="291"/>
                    <a:pt x="224" y="291"/>
                  </a:cubicBezTo>
                  <a:cubicBezTo>
                    <a:pt x="171" y="291"/>
                    <a:pt x="138" y="324"/>
                    <a:pt x="138" y="390"/>
                  </a:cubicBezTo>
                  <a:cubicBezTo>
                    <a:pt x="138" y="660"/>
                    <a:pt x="138" y="660"/>
                    <a:pt x="138" y="660"/>
                  </a:cubicBezTo>
                  <a:cubicBezTo>
                    <a:pt x="0" y="660"/>
                    <a:pt x="0" y="660"/>
                    <a:pt x="0" y="660"/>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a:extLst>
                <a:ext uri="{FF2B5EF4-FFF2-40B4-BE49-F238E27FC236}">
                  <a16:creationId xmlns:a16="http://schemas.microsoft.com/office/drawing/2014/main" id="{81617563-0E5D-4304-8347-94091B18C68E}"/>
                </a:ext>
              </a:extLst>
            </p:cNvPr>
            <p:cNvSpPr>
              <a:spLocks/>
            </p:cNvSpPr>
            <p:nvPr userDrawn="1"/>
          </p:nvSpPr>
          <p:spPr bwMode="auto">
            <a:xfrm>
              <a:off x="5762039" y="938123"/>
              <a:ext cx="192827" cy="214991"/>
            </a:xfrm>
            <a:custGeom>
              <a:avLst/>
              <a:gdLst>
                <a:gd name="T0" fmla="*/ 0 w 444"/>
                <a:gd name="T1" fmla="*/ 9 h 494"/>
                <a:gd name="T2" fmla="*/ 137 w 444"/>
                <a:gd name="T3" fmla="*/ 9 h 494"/>
                <a:gd name="T4" fmla="*/ 137 w 444"/>
                <a:gd name="T5" fmla="*/ 78 h 494"/>
                <a:gd name="T6" fmla="*/ 279 w 444"/>
                <a:gd name="T7" fmla="*/ 0 h 494"/>
                <a:gd name="T8" fmla="*/ 444 w 444"/>
                <a:gd name="T9" fmla="*/ 180 h 494"/>
                <a:gd name="T10" fmla="*/ 444 w 444"/>
                <a:gd name="T11" fmla="*/ 494 h 494"/>
                <a:gd name="T12" fmla="*/ 306 w 444"/>
                <a:gd name="T13" fmla="*/ 494 h 494"/>
                <a:gd name="T14" fmla="*/ 306 w 444"/>
                <a:gd name="T15" fmla="*/ 224 h 494"/>
                <a:gd name="T16" fmla="*/ 223 w 444"/>
                <a:gd name="T17" fmla="*/ 125 h 494"/>
                <a:gd name="T18" fmla="*/ 137 w 444"/>
                <a:gd name="T19" fmla="*/ 224 h 494"/>
                <a:gd name="T20" fmla="*/ 137 w 444"/>
                <a:gd name="T21" fmla="*/ 494 h 494"/>
                <a:gd name="T22" fmla="*/ 0 w 444"/>
                <a:gd name="T23" fmla="*/ 494 h 494"/>
                <a:gd name="T24" fmla="*/ 0 w 444"/>
                <a:gd name="T25" fmla="*/ 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94">
                  <a:moveTo>
                    <a:pt x="0" y="9"/>
                  </a:moveTo>
                  <a:cubicBezTo>
                    <a:pt x="137" y="9"/>
                    <a:pt x="137" y="9"/>
                    <a:pt x="137" y="9"/>
                  </a:cubicBezTo>
                  <a:cubicBezTo>
                    <a:pt x="137" y="78"/>
                    <a:pt x="137" y="78"/>
                    <a:pt x="137" y="78"/>
                  </a:cubicBezTo>
                  <a:cubicBezTo>
                    <a:pt x="169" y="37"/>
                    <a:pt x="210" y="0"/>
                    <a:pt x="279" y="0"/>
                  </a:cubicBezTo>
                  <a:cubicBezTo>
                    <a:pt x="383" y="0"/>
                    <a:pt x="444" y="69"/>
                    <a:pt x="444" y="180"/>
                  </a:cubicBezTo>
                  <a:cubicBezTo>
                    <a:pt x="444" y="494"/>
                    <a:pt x="444" y="494"/>
                    <a:pt x="444" y="494"/>
                  </a:cubicBezTo>
                  <a:cubicBezTo>
                    <a:pt x="306" y="494"/>
                    <a:pt x="306" y="494"/>
                    <a:pt x="306" y="494"/>
                  </a:cubicBezTo>
                  <a:cubicBezTo>
                    <a:pt x="306" y="224"/>
                    <a:pt x="306" y="224"/>
                    <a:pt x="306" y="224"/>
                  </a:cubicBezTo>
                  <a:cubicBezTo>
                    <a:pt x="306" y="158"/>
                    <a:pt x="276" y="125"/>
                    <a:pt x="223" y="125"/>
                  </a:cubicBezTo>
                  <a:cubicBezTo>
                    <a:pt x="171" y="125"/>
                    <a:pt x="137" y="158"/>
                    <a:pt x="137" y="224"/>
                  </a:cubicBezTo>
                  <a:cubicBezTo>
                    <a:pt x="137" y="494"/>
                    <a:pt x="137" y="494"/>
                    <a:pt x="137" y="494"/>
                  </a:cubicBezTo>
                  <a:cubicBezTo>
                    <a:pt x="0" y="494"/>
                    <a:pt x="0" y="494"/>
                    <a:pt x="0" y="494"/>
                  </a:cubicBezTo>
                  <a:lnTo>
                    <a:pt x="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a:extLst>
                <a:ext uri="{FF2B5EF4-FFF2-40B4-BE49-F238E27FC236}">
                  <a16:creationId xmlns:a16="http://schemas.microsoft.com/office/drawing/2014/main" id="{644BF847-C98F-4D2F-A010-37D3A26D4B86}"/>
                </a:ext>
              </a:extLst>
            </p:cNvPr>
            <p:cNvSpPr>
              <a:spLocks noEditPoints="1"/>
            </p:cNvSpPr>
            <p:nvPr userDrawn="1"/>
          </p:nvSpPr>
          <p:spPr bwMode="auto">
            <a:xfrm>
              <a:off x="5967277" y="938123"/>
              <a:ext cx="228289" cy="219867"/>
            </a:xfrm>
            <a:custGeom>
              <a:avLst/>
              <a:gdLst>
                <a:gd name="T0" fmla="*/ 0 w 525"/>
                <a:gd name="T1" fmla="*/ 254 h 505"/>
                <a:gd name="T2" fmla="*/ 0 w 525"/>
                <a:gd name="T3" fmla="*/ 253 h 505"/>
                <a:gd name="T4" fmla="*/ 263 w 525"/>
                <a:gd name="T5" fmla="*/ 0 h 505"/>
                <a:gd name="T6" fmla="*/ 525 w 525"/>
                <a:gd name="T7" fmla="*/ 251 h 505"/>
                <a:gd name="T8" fmla="*/ 525 w 525"/>
                <a:gd name="T9" fmla="*/ 253 h 505"/>
                <a:gd name="T10" fmla="*/ 262 w 525"/>
                <a:gd name="T11" fmla="*/ 505 h 505"/>
                <a:gd name="T12" fmla="*/ 0 w 525"/>
                <a:gd name="T13" fmla="*/ 254 h 505"/>
                <a:gd name="T14" fmla="*/ 389 w 525"/>
                <a:gd name="T15" fmla="*/ 254 h 505"/>
                <a:gd name="T16" fmla="*/ 389 w 525"/>
                <a:gd name="T17" fmla="*/ 253 h 505"/>
                <a:gd name="T18" fmla="*/ 262 w 525"/>
                <a:gd name="T19" fmla="*/ 119 h 505"/>
                <a:gd name="T20" fmla="*/ 136 w 525"/>
                <a:gd name="T21" fmla="*/ 251 h 505"/>
                <a:gd name="T22" fmla="*/ 136 w 525"/>
                <a:gd name="T23" fmla="*/ 253 h 505"/>
                <a:gd name="T24" fmla="*/ 263 w 525"/>
                <a:gd name="T25" fmla="*/ 387 h 505"/>
                <a:gd name="T26" fmla="*/ 389 w 525"/>
                <a:gd name="T27"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5" h="505">
                  <a:moveTo>
                    <a:pt x="0" y="254"/>
                  </a:moveTo>
                  <a:cubicBezTo>
                    <a:pt x="0" y="253"/>
                    <a:pt x="0" y="253"/>
                    <a:pt x="0" y="253"/>
                  </a:cubicBezTo>
                  <a:cubicBezTo>
                    <a:pt x="0" y="113"/>
                    <a:pt x="112" y="0"/>
                    <a:pt x="263" y="0"/>
                  </a:cubicBezTo>
                  <a:cubicBezTo>
                    <a:pt x="414" y="0"/>
                    <a:pt x="525" y="111"/>
                    <a:pt x="525" y="251"/>
                  </a:cubicBezTo>
                  <a:cubicBezTo>
                    <a:pt x="525" y="253"/>
                    <a:pt x="525" y="253"/>
                    <a:pt x="525" y="253"/>
                  </a:cubicBezTo>
                  <a:cubicBezTo>
                    <a:pt x="525" y="392"/>
                    <a:pt x="413" y="505"/>
                    <a:pt x="262" y="505"/>
                  </a:cubicBezTo>
                  <a:cubicBezTo>
                    <a:pt x="111" y="505"/>
                    <a:pt x="0" y="394"/>
                    <a:pt x="0" y="254"/>
                  </a:cubicBezTo>
                  <a:close/>
                  <a:moveTo>
                    <a:pt x="389" y="254"/>
                  </a:moveTo>
                  <a:cubicBezTo>
                    <a:pt x="389" y="253"/>
                    <a:pt x="389" y="253"/>
                    <a:pt x="389" y="253"/>
                  </a:cubicBezTo>
                  <a:cubicBezTo>
                    <a:pt x="389" y="181"/>
                    <a:pt x="338" y="119"/>
                    <a:pt x="262" y="119"/>
                  </a:cubicBezTo>
                  <a:cubicBezTo>
                    <a:pt x="183" y="119"/>
                    <a:pt x="136" y="179"/>
                    <a:pt x="136" y="251"/>
                  </a:cubicBezTo>
                  <a:cubicBezTo>
                    <a:pt x="136" y="253"/>
                    <a:pt x="136" y="253"/>
                    <a:pt x="136" y="253"/>
                  </a:cubicBezTo>
                  <a:cubicBezTo>
                    <a:pt x="136" y="324"/>
                    <a:pt x="187" y="387"/>
                    <a:pt x="263" y="387"/>
                  </a:cubicBezTo>
                  <a:cubicBezTo>
                    <a:pt x="342" y="387"/>
                    <a:pt x="389" y="326"/>
                    <a:pt x="389" y="2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8">
              <a:extLst>
                <a:ext uri="{FF2B5EF4-FFF2-40B4-BE49-F238E27FC236}">
                  <a16:creationId xmlns:a16="http://schemas.microsoft.com/office/drawing/2014/main" id="{424E75C9-AA44-4EC4-BB9E-BE47649AE0FB}"/>
                </a:ext>
              </a:extLst>
            </p:cNvPr>
            <p:cNvSpPr>
              <a:spLocks noChangeArrowheads="1"/>
            </p:cNvSpPr>
            <p:nvPr userDrawn="1"/>
          </p:nvSpPr>
          <p:spPr bwMode="auto">
            <a:xfrm>
              <a:off x="6207091" y="866312"/>
              <a:ext cx="59843" cy="28680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9">
              <a:extLst>
                <a:ext uri="{FF2B5EF4-FFF2-40B4-BE49-F238E27FC236}">
                  <a16:creationId xmlns:a16="http://schemas.microsoft.com/office/drawing/2014/main" id="{FEBDD19B-EA9E-403C-8765-67EC4F33220E}"/>
                </a:ext>
              </a:extLst>
            </p:cNvPr>
            <p:cNvSpPr>
              <a:spLocks noEditPoints="1"/>
            </p:cNvSpPr>
            <p:nvPr userDrawn="1"/>
          </p:nvSpPr>
          <p:spPr bwMode="auto">
            <a:xfrm>
              <a:off x="6278460" y="938123"/>
              <a:ext cx="228732" cy="219867"/>
            </a:xfrm>
            <a:custGeom>
              <a:avLst/>
              <a:gdLst>
                <a:gd name="T0" fmla="*/ 0 w 526"/>
                <a:gd name="T1" fmla="*/ 254 h 505"/>
                <a:gd name="T2" fmla="*/ 0 w 526"/>
                <a:gd name="T3" fmla="*/ 253 h 505"/>
                <a:gd name="T4" fmla="*/ 264 w 526"/>
                <a:gd name="T5" fmla="*/ 0 h 505"/>
                <a:gd name="T6" fmla="*/ 526 w 526"/>
                <a:gd name="T7" fmla="*/ 251 h 505"/>
                <a:gd name="T8" fmla="*/ 526 w 526"/>
                <a:gd name="T9" fmla="*/ 253 h 505"/>
                <a:gd name="T10" fmla="*/ 262 w 526"/>
                <a:gd name="T11" fmla="*/ 505 h 505"/>
                <a:gd name="T12" fmla="*/ 0 w 526"/>
                <a:gd name="T13" fmla="*/ 254 h 505"/>
                <a:gd name="T14" fmla="*/ 390 w 526"/>
                <a:gd name="T15" fmla="*/ 254 h 505"/>
                <a:gd name="T16" fmla="*/ 390 w 526"/>
                <a:gd name="T17" fmla="*/ 253 h 505"/>
                <a:gd name="T18" fmla="*/ 262 w 526"/>
                <a:gd name="T19" fmla="*/ 119 h 505"/>
                <a:gd name="T20" fmla="*/ 136 w 526"/>
                <a:gd name="T21" fmla="*/ 251 h 505"/>
                <a:gd name="T22" fmla="*/ 136 w 526"/>
                <a:gd name="T23" fmla="*/ 253 h 505"/>
                <a:gd name="T24" fmla="*/ 264 w 526"/>
                <a:gd name="T25" fmla="*/ 387 h 505"/>
                <a:gd name="T26" fmla="*/ 390 w 526"/>
                <a:gd name="T27"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6" h="505">
                  <a:moveTo>
                    <a:pt x="0" y="254"/>
                  </a:moveTo>
                  <a:cubicBezTo>
                    <a:pt x="0" y="253"/>
                    <a:pt x="0" y="253"/>
                    <a:pt x="0" y="253"/>
                  </a:cubicBezTo>
                  <a:cubicBezTo>
                    <a:pt x="0" y="113"/>
                    <a:pt x="113" y="0"/>
                    <a:pt x="264" y="0"/>
                  </a:cubicBezTo>
                  <a:cubicBezTo>
                    <a:pt x="414" y="0"/>
                    <a:pt x="526" y="111"/>
                    <a:pt x="526" y="251"/>
                  </a:cubicBezTo>
                  <a:cubicBezTo>
                    <a:pt x="526" y="253"/>
                    <a:pt x="526" y="253"/>
                    <a:pt x="526" y="253"/>
                  </a:cubicBezTo>
                  <a:cubicBezTo>
                    <a:pt x="526" y="392"/>
                    <a:pt x="413" y="505"/>
                    <a:pt x="262" y="505"/>
                  </a:cubicBezTo>
                  <a:cubicBezTo>
                    <a:pt x="112" y="505"/>
                    <a:pt x="0" y="394"/>
                    <a:pt x="0" y="254"/>
                  </a:cubicBezTo>
                  <a:close/>
                  <a:moveTo>
                    <a:pt x="390" y="254"/>
                  </a:moveTo>
                  <a:cubicBezTo>
                    <a:pt x="390" y="253"/>
                    <a:pt x="390" y="253"/>
                    <a:pt x="390" y="253"/>
                  </a:cubicBezTo>
                  <a:cubicBezTo>
                    <a:pt x="390" y="181"/>
                    <a:pt x="338" y="119"/>
                    <a:pt x="262" y="119"/>
                  </a:cubicBezTo>
                  <a:cubicBezTo>
                    <a:pt x="183" y="119"/>
                    <a:pt x="136" y="179"/>
                    <a:pt x="136" y="251"/>
                  </a:cubicBezTo>
                  <a:cubicBezTo>
                    <a:pt x="136" y="253"/>
                    <a:pt x="136" y="253"/>
                    <a:pt x="136" y="253"/>
                  </a:cubicBezTo>
                  <a:cubicBezTo>
                    <a:pt x="136" y="324"/>
                    <a:pt x="188" y="387"/>
                    <a:pt x="264" y="387"/>
                  </a:cubicBezTo>
                  <a:cubicBezTo>
                    <a:pt x="343" y="387"/>
                    <a:pt x="390" y="326"/>
                    <a:pt x="390" y="2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0">
              <a:extLst>
                <a:ext uri="{FF2B5EF4-FFF2-40B4-BE49-F238E27FC236}">
                  <a16:creationId xmlns:a16="http://schemas.microsoft.com/office/drawing/2014/main" id="{7A373CE5-CD38-4DAB-8B96-B0968C2DF035}"/>
                </a:ext>
              </a:extLst>
            </p:cNvPr>
            <p:cNvSpPr>
              <a:spLocks noEditPoints="1"/>
            </p:cNvSpPr>
            <p:nvPr userDrawn="1"/>
          </p:nvSpPr>
          <p:spPr bwMode="auto">
            <a:xfrm>
              <a:off x="6516057" y="938123"/>
              <a:ext cx="221197" cy="278823"/>
            </a:xfrm>
            <a:custGeom>
              <a:avLst/>
              <a:gdLst>
                <a:gd name="T0" fmla="*/ 24 w 509"/>
                <a:gd name="T1" fmla="*/ 590 h 641"/>
                <a:gd name="T2" fmla="*/ 71 w 509"/>
                <a:gd name="T3" fmla="*/ 487 h 641"/>
                <a:gd name="T4" fmla="*/ 235 w 509"/>
                <a:gd name="T5" fmla="*/ 531 h 641"/>
                <a:gd name="T6" fmla="*/ 373 w 509"/>
                <a:gd name="T7" fmla="*/ 399 h 641"/>
                <a:gd name="T8" fmla="*/ 373 w 509"/>
                <a:gd name="T9" fmla="*/ 376 h 641"/>
                <a:gd name="T10" fmla="*/ 215 w 509"/>
                <a:gd name="T11" fmla="*/ 454 h 641"/>
                <a:gd name="T12" fmla="*/ 0 w 509"/>
                <a:gd name="T13" fmla="*/ 228 h 641"/>
                <a:gd name="T14" fmla="*/ 0 w 509"/>
                <a:gd name="T15" fmla="*/ 226 h 641"/>
                <a:gd name="T16" fmla="*/ 215 w 509"/>
                <a:gd name="T17" fmla="*/ 0 h 641"/>
                <a:gd name="T18" fmla="*/ 372 w 509"/>
                <a:gd name="T19" fmla="*/ 72 h 641"/>
                <a:gd name="T20" fmla="*/ 372 w 509"/>
                <a:gd name="T21" fmla="*/ 9 h 641"/>
                <a:gd name="T22" fmla="*/ 509 w 509"/>
                <a:gd name="T23" fmla="*/ 9 h 641"/>
                <a:gd name="T24" fmla="*/ 509 w 509"/>
                <a:gd name="T25" fmla="*/ 385 h 641"/>
                <a:gd name="T26" fmla="*/ 448 w 509"/>
                <a:gd name="T27" fmla="*/ 576 h 641"/>
                <a:gd name="T28" fmla="*/ 239 w 509"/>
                <a:gd name="T29" fmla="*/ 641 h 641"/>
                <a:gd name="T30" fmla="*/ 24 w 509"/>
                <a:gd name="T31" fmla="*/ 590 h 641"/>
                <a:gd name="T32" fmla="*/ 373 w 509"/>
                <a:gd name="T33" fmla="*/ 228 h 641"/>
                <a:gd name="T34" fmla="*/ 373 w 509"/>
                <a:gd name="T35" fmla="*/ 226 h 641"/>
                <a:gd name="T36" fmla="*/ 255 w 509"/>
                <a:gd name="T37" fmla="*/ 114 h 641"/>
                <a:gd name="T38" fmla="*/ 137 w 509"/>
                <a:gd name="T39" fmla="*/ 226 h 641"/>
                <a:gd name="T40" fmla="*/ 137 w 509"/>
                <a:gd name="T41" fmla="*/ 228 h 641"/>
                <a:gd name="T42" fmla="*/ 255 w 509"/>
                <a:gd name="T43" fmla="*/ 340 h 641"/>
                <a:gd name="T44" fmla="*/ 373 w 509"/>
                <a:gd name="T45" fmla="*/ 22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9" h="641">
                  <a:moveTo>
                    <a:pt x="24" y="590"/>
                  </a:moveTo>
                  <a:cubicBezTo>
                    <a:pt x="71" y="487"/>
                    <a:pt x="71" y="487"/>
                    <a:pt x="71" y="487"/>
                  </a:cubicBezTo>
                  <a:cubicBezTo>
                    <a:pt x="121" y="515"/>
                    <a:pt x="171" y="531"/>
                    <a:pt x="235" y="531"/>
                  </a:cubicBezTo>
                  <a:cubicBezTo>
                    <a:pt x="329" y="531"/>
                    <a:pt x="373" y="486"/>
                    <a:pt x="373" y="399"/>
                  </a:cubicBezTo>
                  <a:cubicBezTo>
                    <a:pt x="373" y="376"/>
                    <a:pt x="373" y="376"/>
                    <a:pt x="373" y="376"/>
                  </a:cubicBezTo>
                  <a:cubicBezTo>
                    <a:pt x="333" y="425"/>
                    <a:pt x="288" y="454"/>
                    <a:pt x="215" y="454"/>
                  </a:cubicBezTo>
                  <a:cubicBezTo>
                    <a:pt x="102" y="454"/>
                    <a:pt x="0" y="372"/>
                    <a:pt x="0" y="228"/>
                  </a:cubicBezTo>
                  <a:cubicBezTo>
                    <a:pt x="0" y="226"/>
                    <a:pt x="0" y="226"/>
                    <a:pt x="0" y="226"/>
                  </a:cubicBezTo>
                  <a:cubicBezTo>
                    <a:pt x="0" y="82"/>
                    <a:pt x="104" y="0"/>
                    <a:pt x="215" y="0"/>
                  </a:cubicBezTo>
                  <a:cubicBezTo>
                    <a:pt x="290" y="0"/>
                    <a:pt x="334" y="32"/>
                    <a:pt x="372" y="72"/>
                  </a:cubicBezTo>
                  <a:cubicBezTo>
                    <a:pt x="372" y="9"/>
                    <a:pt x="372" y="9"/>
                    <a:pt x="372" y="9"/>
                  </a:cubicBezTo>
                  <a:cubicBezTo>
                    <a:pt x="509" y="9"/>
                    <a:pt x="509" y="9"/>
                    <a:pt x="509" y="9"/>
                  </a:cubicBezTo>
                  <a:cubicBezTo>
                    <a:pt x="509" y="385"/>
                    <a:pt x="509" y="385"/>
                    <a:pt x="509" y="385"/>
                  </a:cubicBezTo>
                  <a:cubicBezTo>
                    <a:pt x="509" y="472"/>
                    <a:pt x="488" y="535"/>
                    <a:pt x="448" y="576"/>
                  </a:cubicBezTo>
                  <a:cubicBezTo>
                    <a:pt x="402" y="621"/>
                    <a:pt x="333" y="641"/>
                    <a:pt x="239" y="641"/>
                  </a:cubicBezTo>
                  <a:cubicBezTo>
                    <a:pt x="160" y="641"/>
                    <a:pt x="86" y="623"/>
                    <a:pt x="24" y="590"/>
                  </a:cubicBezTo>
                  <a:close/>
                  <a:moveTo>
                    <a:pt x="373" y="228"/>
                  </a:moveTo>
                  <a:cubicBezTo>
                    <a:pt x="373" y="226"/>
                    <a:pt x="373" y="226"/>
                    <a:pt x="373" y="226"/>
                  </a:cubicBezTo>
                  <a:cubicBezTo>
                    <a:pt x="373" y="160"/>
                    <a:pt x="322" y="114"/>
                    <a:pt x="255" y="114"/>
                  </a:cubicBezTo>
                  <a:cubicBezTo>
                    <a:pt x="188" y="114"/>
                    <a:pt x="137" y="160"/>
                    <a:pt x="137" y="226"/>
                  </a:cubicBezTo>
                  <a:cubicBezTo>
                    <a:pt x="137" y="228"/>
                    <a:pt x="137" y="228"/>
                    <a:pt x="137" y="228"/>
                  </a:cubicBezTo>
                  <a:cubicBezTo>
                    <a:pt x="137" y="295"/>
                    <a:pt x="188" y="340"/>
                    <a:pt x="255" y="340"/>
                  </a:cubicBezTo>
                  <a:cubicBezTo>
                    <a:pt x="322" y="340"/>
                    <a:pt x="373" y="294"/>
                    <a:pt x="373" y="2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1">
              <a:extLst>
                <a:ext uri="{FF2B5EF4-FFF2-40B4-BE49-F238E27FC236}">
                  <a16:creationId xmlns:a16="http://schemas.microsoft.com/office/drawing/2014/main" id="{74D5EE84-9E16-4D88-9A9C-3A56ED3F3CF6}"/>
                </a:ext>
              </a:extLst>
            </p:cNvPr>
            <p:cNvSpPr>
              <a:spLocks/>
            </p:cNvSpPr>
            <p:nvPr userDrawn="1"/>
          </p:nvSpPr>
          <p:spPr bwMode="auto">
            <a:xfrm>
              <a:off x="6747450" y="942113"/>
              <a:ext cx="219424" cy="275277"/>
            </a:xfrm>
            <a:custGeom>
              <a:avLst/>
              <a:gdLst>
                <a:gd name="T0" fmla="*/ 362 w 505"/>
                <a:gd name="T1" fmla="*/ 0 h 633"/>
                <a:gd name="T2" fmla="*/ 505 w 505"/>
                <a:gd name="T3" fmla="*/ 0 h 633"/>
                <a:gd name="T4" fmla="*/ 319 w 505"/>
                <a:gd name="T5" fmla="*/ 497 h 633"/>
                <a:gd name="T6" fmla="*/ 159 w 505"/>
                <a:gd name="T7" fmla="*/ 633 h 633"/>
                <a:gd name="T8" fmla="*/ 37 w 505"/>
                <a:gd name="T9" fmla="*/ 599 h 633"/>
                <a:gd name="T10" fmla="*/ 83 w 505"/>
                <a:gd name="T11" fmla="*/ 500 h 633"/>
                <a:gd name="T12" fmla="*/ 142 w 505"/>
                <a:gd name="T13" fmla="*/ 519 h 633"/>
                <a:gd name="T14" fmla="*/ 190 w 505"/>
                <a:gd name="T15" fmla="*/ 487 h 633"/>
                <a:gd name="T16" fmla="*/ 0 w 505"/>
                <a:gd name="T17" fmla="*/ 0 h 633"/>
                <a:gd name="T18" fmla="*/ 146 w 505"/>
                <a:gd name="T19" fmla="*/ 0 h 633"/>
                <a:gd name="T20" fmla="*/ 256 w 505"/>
                <a:gd name="T21" fmla="*/ 331 h 633"/>
                <a:gd name="T22" fmla="*/ 362 w 505"/>
                <a:gd name="T23"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5" h="633">
                  <a:moveTo>
                    <a:pt x="362" y="0"/>
                  </a:moveTo>
                  <a:cubicBezTo>
                    <a:pt x="505" y="0"/>
                    <a:pt x="505" y="0"/>
                    <a:pt x="505" y="0"/>
                  </a:cubicBezTo>
                  <a:cubicBezTo>
                    <a:pt x="319" y="497"/>
                    <a:pt x="319" y="497"/>
                    <a:pt x="319" y="497"/>
                  </a:cubicBezTo>
                  <a:cubicBezTo>
                    <a:pt x="282" y="596"/>
                    <a:pt x="242" y="633"/>
                    <a:pt x="159" y="633"/>
                  </a:cubicBezTo>
                  <a:cubicBezTo>
                    <a:pt x="110" y="633"/>
                    <a:pt x="73" y="620"/>
                    <a:pt x="37" y="599"/>
                  </a:cubicBezTo>
                  <a:cubicBezTo>
                    <a:pt x="83" y="500"/>
                    <a:pt x="83" y="500"/>
                    <a:pt x="83" y="500"/>
                  </a:cubicBezTo>
                  <a:cubicBezTo>
                    <a:pt x="101" y="511"/>
                    <a:pt x="124" y="519"/>
                    <a:pt x="142" y="519"/>
                  </a:cubicBezTo>
                  <a:cubicBezTo>
                    <a:pt x="166" y="519"/>
                    <a:pt x="178" y="512"/>
                    <a:pt x="190" y="487"/>
                  </a:cubicBezTo>
                  <a:cubicBezTo>
                    <a:pt x="0" y="0"/>
                    <a:pt x="0" y="0"/>
                    <a:pt x="0" y="0"/>
                  </a:cubicBezTo>
                  <a:cubicBezTo>
                    <a:pt x="146" y="0"/>
                    <a:pt x="146" y="0"/>
                    <a:pt x="146" y="0"/>
                  </a:cubicBezTo>
                  <a:cubicBezTo>
                    <a:pt x="256" y="331"/>
                    <a:pt x="256" y="331"/>
                    <a:pt x="256" y="331"/>
                  </a:cubicBezTo>
                  <a:lnTo>
                    <a:pt x="36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2">
              <a:extLst>
                <a:ext uri="{FF2B5EF4-FFF2-40B4-BE49-F238E27FC236}">
                  <a16:creationId xmlns:a16="http://schemas.microsoft.com/office/drawing/2014/main" id="{E09D81A6-0484-4291-A061-755878B95515}"/>
                </a:ext>
              </a:extLst>
            </p:cNvPr>
            <p:cNvSpPr>
              <a:spLocks/>
            </p:cNvSpPr>
            <p:nvPr userDrawn="1"/>
          </p:nvSpPr>
          <p:spPr bwMode="auto">
            <a:xfrm>
              <a:off x="6005842" y="1258171"/>
              <a:ext cx="132541" cy="290348"/>
            </a:xfrm>
            <a:custGeom>
              <a:avLst/>
              <a:gdLst>
                <a:gd name="T0" fmla="*/ 57 w 305"/>
                <a:gd name="T1" fmla="*/ 299 h 667"/>
                <a:gd name="T2" fmla="*/ 0 w 305"/>
                <a:gd name="T3" fmla="*/ 299 h 667"/>
                <a:gd name="T4" fmla="*/ 0 w 305"/>
                <a:gd name="T5" fmla="*/ 186 h 667"/>
                <a:gd name="T6" fmla="*/ 57 w 305"/>
                <a:gd name="T7" fmla="*/ 186 h 667"/>
                <a:gd name="T8" fmla="*/ 57 w 305"/>
                <a:gd name="T9" fmla="*/ 155 h 667"/>
                <a:gd name="T10" fmla="*/ 96 w 305"/>
                <a:gd name="T11" fmla="*/ 38 h 667"/>
                <a:gd name="T12" fmla="*/ 208 w 305"/>
                <a:gd name="T13" fmla="*/ 0 h 667"/>
                <a:gd name="T14" fmla="*/ 305 w 305"/>
                <a:gd name="T15" fmla="*/ 13 h 667"/>
                <a:gd name="T16" fmla="*/ 305 w 305"/>
                <a:gd name="T17" fmla="*/ 127 h 667"/>
                <a:gd name="T18" fmla="*/ 243 w 305"/>
                <a:gd name="T19" fmla="*/ 115 h 667"/>
                <a:gd name="T20" fmla="*/ 193 w 305"/>
                <a:gd name="T21" fmla="*/ 168 h 667"/>
                <a:gd name="T22" fmla="*/ 193 w 305"/>
                <a:gd name="T23" fmla="*/ 187 h 667"/>
                <a:gd name="T24" fmla="*/ 305 w 305"/>
                <a:gd name="T25" fmla="*/ 187 h 667"/>
                <a:gd name="T26" fmla="*/ 305 w 305"/>
                <a:gd name="T27" fmla="*/ 299 h 667"/>
                <a:gd name="T28" fmla="*/ 195 w 305"/>
                <a:gd name="T29" fmla="*/ 299 h 667"/>
                <a:gd name="T30" fmla="*/ 195 w 305"/>
                <a:gd name="T31" fmla="*/ 667 h 667"/>
                <a:gd name="T32" fmla="*/ 57 w 305"/>
                <a:gd name="T33" fmla="*/ 667 h 667"/>
                <a:gd name="T34" fmla="*/ 57 w 305"/>
                <a:gd name="T35" fmla="*/ 29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667">
                  <a:moveTo>
                    <a:pt x="57" y="299"/>
                  </a:moveTo>
                  <a:cubicBezTo>
                    <a:pt x="0" y="299"/>
                    <a:pt x="0" y="299"/>
                    <a:pt x="0" y="299"/>
                  </a:cubicBezTo>
                  <a:cubicBezTo>
                    <a:pt x="0" y="186"/>
                    <a:pt x="0" y="186"/>
                    <a:pt x="0" y="186"/>
                  </a:cubicBezTo>
                  <a:cubicBezTo>
                    <a:pt x="57" y="186"/>
                    <a:pt x="57" y="186"/>
                    <a:pt x="57" y="186"/>
                  </a:cubicBezTo>
                  <a:cubicBezTo>
                    <a:pt x="57" y="155"/>
                    <a:pt x="57" y="155"/>
                    <a:pt x="57" y="155"/>
                  </a:cubicBezTo>
                  <a:cubicBezTo>
                    <a:pt x="57" y="102"/>
                    <a:pt x="71" y="63"/>
                    <a:pt x="96" y="38"/>
                  </a:cubicBezTo>
                  <a:cubicBezTo>
                    <a:pt x="122" y="12"/>
                    <a:pt x="159" y="0"/>
                    <a:pt x="208" y="0"/>
                  </a:cubicBezTo>
                  <a:cubicBezTo>
                    <a:pt x="251" y="0"/>
                    <a:pt x="280" y="5"/>
                    <a:pt x="305" y="13"/>
                  </a:cubicBezTo>
                  <a:cubicBezTo>
                    <a:pt x="305" y="127"/>
                    <a:pt x="305" y="127"/>
                    <a:pt x="305" y="127"/>
                  </a:cubicBezTo>
                  <a:cubicBezTo>
                    <a:pt x="286" y="120"/>
                    <a:pt x="267" y="115"/>
                    <a:pt x="243" y="115"/>
                  </a:cubicBezTo>
                  <a:cubicBezTo>
                    <a:pt x="211" y="115"/>
                    <a:pt x="193" y="132"/>
                    <a:pt x="193" y="168"/>
                  </a:cubicBezTo>
                  <a:cubicBezTo>
                    <a:pt x="193" y="187"/>
                    <a:pt x="193" y="187"/>
                    <a:pt x="193" y="187"/>
                  </a:cubicBezTo>
                  <a:cubicBezTo>
                    <a:pt x="305" y="187"/>
                    <a:pt x="305" y="187"/>
                    <a:pt x="305" y="187"/>
                  </a:cubicBezTo>
                  <a:cubicBezTo>
                    <a:pt x="305" y="299"/>
                    <a:pt x="305" y="299"/>
                    <a:pt x="305" y="299"/>
                  </a:cubicBezTo>
                  <a:cubicBezTo>
                    <a:pt x="195" y="299"/>
                    <a:pt x="195" y="299"/>
                    <a:pt x="195" y="299"/>
                  </a:cubicBezTo>
                  <a:cubicBezTo>
                    <a:pt x="195" y="667"/>
                    <a:pt x="195" y="667"/>
                    <a:pt x="195" y="667"/>
                  </a:cubicBezTo>
                  <a:cubicBezTo>
                    <a:pt x="57" y="667"/>
                    <a:pt x="57" y="667"/>
                    <a:pt x="57" y="667"/>
                  </a:cubicBezTo>
                  <a:lnTo>
                    <a:pt x="57"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3">
              <a:extLst>
                <a:ext uri="{FF2B5EF4-FFF2-40B4-BE49-F238E27FC236}">
                  <a16:creationId xmlns:a16="http://schemas.microsoft.com/office/drawing/2014/main" id="{790B3C9F-7941-47B7-8BBE-C9BE7DE89F29}"/>
                </a:ext>
              </a:extLst>
            </p:cNvPr>
            <p:cNvSpPr>
              <a:spLocks noEditPoints="1"/>
            </p:cNvSpPr>
            <p:nvPr userDrawn="1"/>
          </p:nvSpPr>
          <p:spPr bwMode="auto">
            <a:xfrm>
              <a:off x="6137497" y="1333086"/>
              <a:ext cx="228289" cy="219867"/>
            </a:xfrm>
            <a:custGeom>
              <a:avLst/>
              <a:gdLst>
                <a:gd name="T0" fmla="*/ 0 w 525"/>
                <a:gd name="T1" fmla="*/ 255 h 506"/>
                <a:gd name="T2" fmla="*/ 0 w 525"/>
                <a:gd name="T3" fmla="*/ 253 h 506"/>
                <a:gd name="T4" fmla="*/ 263 w 525"/>
                <a:gd name="T5" fmla="*/ 0 h 506"/>
                <a:gd name="T6" fmla="*/ 525 w 525"/>
                <a:gd name="T7" fmla="*/ 251 h 506"/>
                <a:gd name="T8" fmla="*/ 525 w 525"/>
                <a:gd name="T9" fmla="*/ 253 h 506"/>
                <a:gd name="T10" fmla="*/ 261 w 525"/>
                <a:gd name="T11" fmla="*/ 506 h 506"/>
                <a:gd name="T12" fmla="*/ 0 w 525"/>
                <a:gd name="T13" fmla="*/ 255 h 506"/>
                <a:gd name="T14" fmla="*/ 389 w 525"/>
                <a:gd name="T15" fmla="*/ 255 h 506"/>
                <a:gd name="T16" fmla="*/ 389 w 525"/>
                <a:gd name="T17" fmla="*/ 253 h 506"/>
                <a:gd name="T18" fmla="*/ 261 w 525"/>
                <a:gd name="T19" fmla="*/ 119 h 506"/>
                <a:gd name="T20" fmla="*/ 135 w 525"/>
                <a:gd name="T21" fmla="*/ 251 h 506"/>
                <a:gd name="T22" fmla="*/ 135 w 525"/>
                <a:gd name="T23" fmla="*/ 253 h 506"/>
                <a:gd name="T24" fmla="*/ 263 w 525"/>
                <a:gd name="T25" fmla="*/ 387 h 506"/>
                <a:gd name="T26" fmla="*/ 389 w 525"/>
                <a:gd name="T27" fmla="*/ 25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5" h="506">
                  <a:moveTo>
                    <a:pt x="0" y="255"/>
                  </a:moveTo>
                  <a:cubicBezTo>
                    <a:pt x="0" y="253"/>
                    <a:pt x="0" y="253"/>
                    <a:pt x="0" y="253"/>
                  </a:cubicBezTo>
                  <a:cubicBezTo>
                    <a:pt x="0" y="114"/>
                    <a:pt x="112" y="0"/>
                    <a:pt x="263" y="0"/>
                  </a:cubicBezTo>
                  <a:cubicBezTo>
                    <a:pt x="413" y="0"/>
                    <a:pt x="525" y="112"/>
                    <a:pt x="525" y="251"/>
                  </a:cubicBezTo>
                  <a:cubicBezTo>
                    <a:pt x="525" y="253"/>
                    <a:pt x="525" y="253"/>
                    <a:pt x="525" y="253"/>
                  </a:cubicBezTo>
                  <a:cubicBezTo>
                    <a:pt x="525" y="392"/>
                    <a:pt x="412" y="506"/>
                    <a:pt x="261" y="506"/>
                  </a:cubicBezTo>
                  <a:cubicBezTo>
                    <a:pt x="111" y="506"/>
                    <a:pt x="0" y="394"/>
                    <a:pt x="0" y="255"/>
                  </a:cubicBezTo>
                  <a:close/>
                  <a:moveTo>
                    <a:pt x="389" y="255"/>
                  </a:moveTo>
                  <a:cubicBezTo>
                    <a:pt x="389" y="253"/>
                    <a:pt x="389" y="253"/>
                    <a:pt x="389" y="253"/>
                  </a:cubicBezTo>
                  <a:cubicBezTo>
                    <a:pt x="389" y="182"/>
                    <a:pt x="337" y="119"/>
                    <a:pt x="261" y="119"/>
                  </a:cubicBezTo>
                  <a:cubicBezTo>
                    <a:pt x="183" y="119"/>
                    <a:pt x="135" y="180"/>
                    <a:pt x="135" y="251"/>
                  </a:cubicBezTo>
                  <a:cubicBezTo>
                    <a:pt x="135" y="253"/>
                    <a:pt x="135" y="253"/>
                    <a:pt x="135" y="253"/>
                  </a:cubicBezTo>
                  <a:cubicBezTo>
                    <a:pt x="135" y="325"/>
                    <a:pt x="187" y="387"/>
                    <a:pt x="263" y="387"/>
                  </a:cubicBezTo>
                  <a:cubicBezTo>
                    <a:pt x="342" y="387"/>
                    <a:pt x="389" y="326"/>
                    <a:pt x="389" y="25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4">
              <a:extLst>
                <a:ext uri="{FF2B5EF4-FFF2-40B4-BE49-F238E27FC236}">
                  <a16:creationId xmlns:a16="http://schemas.microsoft.com/office/drawing/2014/main" id="{E75BF800-A9FA-4FA5-B06E-00F909B5AC60}"/>
                </a:ext>
              </a:extLst>
            </p:cNvPr>
            <p:cNvSpPr>
              <a:spLocks/>
            </p:cNvSpPr>
            <p:nvPr userDrawn="1"/>
          </p:nvSpPr>
          <p:spPr bwMode="auto">
            <a:xfrm>
              <a:off x="6379084" y="1331756"/>
              <a:ext cx="127665" cy="216764"/>
            </a:xfrm>
            <a:custGeom>
              <a:avLst/>
              <a:gdLst>
                <a:gd name="T0" fmla="*/ 0 w 293"/>
                <a:gd name="T1" fmla="*/ 13 h 498"/>
                <a:gd name="T2" fmla="*/ 138 w 293"/>
                <a:gd name="T3" fmla="*/ 13 h 498"/>
                <a:gd name="T4" fmla="*/ 138 w 293"/>
                <a:gd name="T5" fmla="*/ 110 h 498"/>
                <a:gd name="T6" fmla="*/ 293 w 293"/>
                <a:gd name="T7" fmla="*/ 3 h 498"/>
                <a:gd name="T8" fmla="*/ 293 w 293"/>
                <a:gd name="T9" fmla="*/ 147 h 498"/>
                <a:gd name="T10" fmla="*/ 286 w 293"/>
                <a:gd name="T11" fmla="*/ 147 h 498"/>
                <a:gd name="T12" fmla="*/ 138 w 293"/>
                <a:gd name="T13" fmla="*/ 318 h 498"/>
                <a:gd name="T14" fmla="*/ 138 w 293"/>
                <a:gd name="T15" fmla="*/ 498 h 498"/>
                <a:gd name="T16" fmla="*/ 0 w 293"/>
                <a:gd name="T17" fmla="*/ 498 h 498"/>
                <a:gd name="T18" fmla="*/ 0 w 293"/>
                <a:gd name="T19" fmla="*/ 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98">
                  <a:moveTo>
                    <a:pt x="0" y="13"/>
                  </a:moveTo>
                  <a:cubicBezTo>
                    <a:pt x="138" y="13"/>
                    <a:pt x="138" y="13"/>
                    <a:pt x="138" y="13"/>
                  </a:cubicBezTo>
                  <a:cubicBezTo>
                    <a:pt x="138" y="110"/>
                    <a:pt x="138" y="110"/>
                    <a:pt x="138" y="110"/>
                  </a:cubicBezTo>
                  <a:cubicBezTo>
                    <a:pt x="166" y="43"/>
                    <a:pt x="211" y="0"/>
                    <a:pt x="293" y="3"/>
                  </a:cubicBezTo>
                  <a:cubicBezTo>
                    <a:pt x="293" y="147"/>
                    <a:pt x="293" y="147"/>
                    <a:pt x="293" y="147"/>
                  </a:cubicBezTo>
                  <a:cubicBezTo>
                    <a:pt x="286" y="147"/>
                    <a:pt x="286" y="147"/>
                    <a:pt x="286" y="147"/>
                  </a:cubicBezTo>
                  <a:cubicBezTo>
                    <a:pt x="194" y="147"/>
                    <a:pt x="138" y="203"/>
                    <a:pt x="138" y="318"/>
                  </a:cubicBezTo>
                  <a:cubicBezTo>
                    <a:pt x="138" y="498"/>
                    <a:pt x="138" y="498"/>
                    <a:pt x="138" y="498"/>
                  </a:cubicBezTo>
                  <a:cubicBezTo>
                    <a:pt x="0" y="498"/>
                    <a:pt x="0" y="498"/>
                    <a:pt x="0" y="498"/>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5">
              <a:extLst>
                <a:ext uri="{FF2B5EF4-FFF2-40B4-BE49-F238E27FC236}">
                  <a16:creationId xmlns:a16="http://schemas.microsoft.com/office/drawing/2014/main" id="{31170700-1A5B-4233-9767-A27ACACA8604}"/>
                </a:ext>
              </a:extLst>
            </p:cNvPr>
            <p:cNvSpPr>
              <a:spLocks noEditPoints="1"/>
            </p:cNvSpPr>
            <p:nvPr userDrawn="1"/>
          </p:nvSpPr>
          <p:spPr bwMode="auto">
            <a:xfrm>
              <a:off x="6582993" y="1334859"/>
              <a:ext cx="194157" cy="217207"/>
            </a:xfrm>
            <a:custGeom>
              <a:avLst/>
              <a:gdLst>
                <a:gd name="T0" fmla="*/ 0 w 446"/>
                <a:gd name="T1" fmla="*/ 351 h 500"/>
                <a:gd name="T2" fmla="*/ 0 w 446"/>
                <a:gd name="T3" fmla="*/ 349 h 500"/>
                <a:gd name="T4" fmla="*/ 195 w 446"/>
                <a:gd name="T5" fmla="*/ 195 h 500"/>
                <a:gd name="T6" fmla="*/ 314 w 446"/>
                <a:gd name="T7" fmla="*/ 215 h 500"/>
                <a:gd name="T8" fmla="*/ 314 w 446"/>
                <a:gd name="T9" fmla="*/ 206 h 500"/>
                <a:gd name="T10" fmla="*/ 210 w 446"/>
                <a:gd name="T11" fmla="*/ 118 h 500"/>
                <a:gd name="T12" fmla="*/ 76 w 446"/>
                <a:gd name="T13" fmla="*/ 144 h 500"/>
                <a:gd name="T14" fmla="*/ 42 w 446"/>
                <a:gd name="T15" fmla="*/ 39 h 500"/>
                <a:gd name="T16" fmla="*/ 230 w 446"/>
                <a:gd name="T17" fmla="*/ 0 h 500"/>
                <a:gd name="T18" fmla="*/ 394 w 446"/>
                <a:gd name="T19" fmla="*/ 54 h 500"/>
                <a:gd name="T20" fmla="*/ 446 w 446"/>
                <a:gd name="T21" fmla="*/ 209 h 500"/>
                <a:gd name="T22" fmla="*/ 446 w 446"/>
                <a:gd name="T23" fmla="*/ 491 h 500"/>
                <a:gd name="T24" fmla="*/ 313 w 446"/>
                <a:gd name="T25" fmla="*/ 491 h 500"/>
                <a:gd name="T26" fmla="*/ 313 w 446"/>
                <a:gd name="T27" fmla="*/ 438 h 500"/>
                <a:gd name="T28" fmla="*/ 167 w 446"/>
                <a:gd name="T29" fmla="*/ 500 h 500"/>
                <a:gd name="T30" fmla="*/ 0 w 446"/>
                <a:gd name="T31" fmla="*/ 351 h 500"/>
                <a:gd name="T32" fmla="*/ 316 w 446"/>
                <a:gd name="T33" fmla="*/ 320 h 500"/>
                <a:gd name="T34" fmla="*/ 316 w 446"/>
                <a:gd name="T35" fmla="*/ 295 h 500"/>
                <a:gd name="T36" fmla="*/ 228 w 446"/>
                <a:gd name="T37" fmla="*/ 277 h 500"/>
                <a:gd name="T38" fmla="*/ 133 w 446"/>
                <a:gd name="T39" fmla="*/ 344 h 500"/>
                <a:gd name="T40" fmla="*/ 133 w 446"/>
                <a:gd name="T41" fmla="*/ 346 h 500"/>
                <a:gd name="T42" fmla="*/ 208 w 446"/>
                <a:gd name="T43" fmla="*/ 405 h 500"/>
                <a:gd name="T44" fmla="*/ 316 w 446"/>
                <a:gd name="T45" fmla="*/ 32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500">
                  <a:moveTo>
                    <a:pt x="0" y="351"/>
                  </a:moveTo>
                  <a:cubicBezTo>
                    <a:pt x="0" y="349"/>
                    <a:pt x="0" y="349"/>
                    <a:pt x="0" y="349"/>
                  </a:cubicBezTo>
                  <a:cubicBezTo>
                    <a:pt x="0" y="244"/>
                    <a:pt x="81" y="195"/>
                    <a:pt x="195" y="195"/>
                  </a:cubicBezTo>
                  <a:cubicBezTo>
                    <a:pt x="244" y="195"/>
                    <a:pt x="280" y="203"/>
                    <a:pt x="314" y="215"/>
                  </a:cubicBezTo>
                  <a:cubicBezTo>
                    <a:pt x="314" y="206"/>
                    <a:pt x="314" y="206"/>
                    <a:pt x="314" y="206"/>
                  </a:cubicBezTo>
                  <a:cubicBezTo>
                    <a:pt x="314" y="149"/>
                    <a:pt x="279" y="118"/>
                    <a:pt x="210" y="118"/>
                  </a:cubicBezTo>
                  <a:cubicBezTo>
                    <a:pt x="157" y="118"/>
                    <a:pt x="120" y="128"/>
                    <a:pt x="76" y="144"/>
                  </a:cubicBezTo>
                  <a:cubicBezTo>
                    <a:pt x="42" y="39"/>
                    <a:pt x="42" y="39"/>
                    <a:pt x="42" y="39"/>
                  </a:cubicBezTo>
                  <a:cubicBezTo>
                    <a:pt x="95" y="15"/>
                    <a:pt x="148" y="0"/>
                    <a:pt x="230" y="0"/>
                  </a:cubicBezTo>
                  <a:cubicBezTo>
                    <a:pt x="305" y="0"/>
                    <a:pt x="359" y="20"/>
                    <a:pt x="394" y="54"/>
                  </a:cubicBezTo>
                  <a:cubicBezTo>
                    <a:pt x="430" y="91"/>
                    <a:pt x="446" y="144"/>
                    <a:pt x="446" y="209"/>
                  </a:cubicBezTo>
                  <a:cubicBezTo>
                    <a:pt x="446" y="491"/>
                    <a:pt x="446" y="491"/>
                    <a:pt x="446" y="491"/>
                  </a:cubicBezTo>
                  <a:cubicBezTo>
                    <a:pt x="313" y="491"/>
                    <a:pt x="313" y="491"/>
                    <a:pt x="313" y="491"/>
                  </a:cubicBezTo>
                  <a:cubicBezTo>
                    <a:pt x="313" y="438"/>
                    <a:pt x="313" y="438"/>
                    <a:pt x="313" y="438"/>
                  </a:cubicBezTo>
                  <a:cubicBezTo>
                    <a:pt x="280" y="475"/>
                    <a:pt x="234" y="500"/>
                    <a:pt x="167" y="500"/>
                  </a:cubicBezTo>
                  <a:cubicBezTo>
                    <a:pt x="75" y="500"/>
                    <a:pt x="0" y="447"/>
                    <a:pt x="0" y="351"/>
                  </a:cubicBezTo>
                  <a:close/>
                  <a:moveTo>
                    <a:pt x="316" y="320"/>
                  </a:moveTo>
                  <a:cubicBezTo>
                    <a:pt x="316" y="295"/>
                    <a:pt x="316" y="295"/>
                    <a:pt x="316" y="295"/>
                  </a:cubicBezTo>
                  <a:cubicBezTo>
                    <a:pt x="292" y="284"/>
                    <a:pt x="262" y="277"/>
                    <a:pt x="228" y="277"/>
                  </a:cubicBezTo>
                  <a:cubicBezTo>
                    <a:pt x="169" y="277"/>
                    <a:pt x="133" y="301"/>
                    <a:pt x="133" y="344"/>
                  </a:cubicBezTo>
                  <a:cubicBezTo>
                    <a:pt x="133" y="346"/>
                    <a:pt x="133" y="346"/>
                    <a:pt x="133" y="346"/>
                  </a:cubicBezTo>
                  <a:cubicBezTo>
                    <a:pt x="133" y="383"/>
                    <a:pt x="164" y="405"/>
                    <a:pt x="208" y="405"/>
                  </a:cubicBezTo>
                  <a:cubicBezTo>
                    <a:pt x="272" y="405"/>
                    <a:pt x="316" y="369"/>
                    <a:pt x="316" y="3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26">
              <a:extLst>
                <a:ext uri="{FF2B5EF4-FFF2-40B4-BE49-F238E27FC236}">
                  <a16:creationId xmlns:a16="http://schemas.microsoft.com/office/drawing/2014/main" id="{9CF25159-7802-4E5B-8837-8E57F2A51EC0}"/>
                </a:ext>
              </a:extLst>
            </p:cNvPr>
            <p:cNvSpPr>
              <a:spLocks noChangeArrowheads="1"/>
            </p:cNvSpPr>
            <p:nvPr userDrawn="1"/>
          </p:nvSpPr>
          <p:spPr bwMode="auto">
            <a:xfrm>
              <a:off x="6801973" y="1260831"/>
              <a:ext cx="59843" cy="28768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7">
              <a:extLst>
                <a:ext uri="{FF2B5EF4-FFF2-40B4-BE49-F238E27FC236}">
                  <a16:creationId xmlns:a16="http://schemas.microsoft.com/office/drawing/2014/main" id="{8C48BAA6-002A-430B-9CD2-AF23AC05A737}"/>
                </a:ext>
              </a:extLst>
            </p:cNvPr>
            <p:cNvSpPr>
              <a:spLocks noChangeArrowheads="1"/>
            </p:cNvSpPr>
            <p:nvPr userDrawn="1"/>
          </p:nvSpPr>
          <p:spPr bwMode="auto">
            <a:xfrm>
              <a:off x="6886639" y="1260831"/>
              <a:ext cx="59399" cy="28768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Rectangle 28">
            <a:extLst>
              <a:ext uri="{FF2B5EF4-FFF2-40B4-BE49-F238E27FC236}">
                <a16:creationId xmlns:a16="http://schemas.microsoft.com/office/drawing/2014/main" id="{4D872154-4275-422F-BF6F-C8ECDAFCF823}"/>
              </a:ext>
            </a:extLst>
          </p:cNvPr>
          <p:cNvSpPr>
            <a:spLocks noChangeArrowheads="1"/>
          </p:cNvSpPr>
          <p:nvPr userDrawn="1"/>
        </p:nvSpPr>
        <p:spPr bwMode="auto">
          <a:xfrm>
            <a:off x="11556230" y="837417"/>
            <a:ext cx="634181" cy="1898696"/>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5" name="Group 44">
            <a:extLst>
              <a:ext uri="{FF2B5EF4-FFF2-40B4-BE49-F238E27FC236}">
                <a16:creationId xmlns:a16="http://schemas.microsoft.com/office/drawing/2014/main" id="{28BEE63C-C3F8-4C38-9BE5-7F464ABA10A0}"/>
              </a:ext>
            </a:extLst>
          </p:cNvPr>
          <p:cNvGrpSpPr/>
          <p:nvPr userDrawn="1"/>
        </p:nvGrpSpPr>
        <p:grpSpPr>
          <a:xfrm>
            <a:off x="11701122" y="1007069"/>
            <a:ext cx="321494" cy="1552800"/>
            <a:chOff x="7313961" y="501936"/>
            <a:chExt cx="323594" cy="1566108"/>
          </a:xfrm>
        </p:grpSpPr>
        <p:sp>
          <p:nvSpPr>
            <p:cNvPr id="38" name="Freeform 29">
              <a:extLst>
                <a:ext uri="{FF2B5EF4-FFF2-40B4-BE49-F238E27FC236}">
                  <a16:creationId xmlns:a16="http://schemas.microsoft.com/office/drawing/2014/main" id="{0F6D2C1F-123F-4FC5-A8AF-9FD924E3768C}"/>
                </a:ext>
              </a:extLst>
            </p:cNvPr>
            <p:cNvSpPr>
              <a:spLocks/>
            </p:cNvSpPr>
            <p:nvPr userDrawn="1"/>
          </p:nvSpPr>
          <p:spPr bwMode="auto">
            <a:xfrm>
              <a:off x="7383556" y="1311808"/>
              <a:ext cx="249567" cy="247350"/>
            </a:xfrm>
            <a:custGeom>
              <a:avLst/>
              <a:gdLst>
                <a:gd name="T0" fmla="*/ 0 w 574"/>
                <a:gd name="T1" fmla="*/ 229 h 569"/>
                <a:gd name="T2" fmla="*/ 90 w 574"/>
                <a:gd name="T3" fmla="*/ 413 h 569"/>
                <a:gd name="T4" fmla="*/ 90 w 574"/>
                <a:gd name="T5" fmla="*/ 413 h 569"/>
                <a:gd name="T6" fmla="*/ 90 w 574"/>
                <a:gd name="T7" fmla="*/ 413 h 569"/>
                <a:gd name="T8" fmla="*/ 9 w 574"/>
                <a:gd name="T9" fmla="*/ 413 h 569"/>
                <a:gd name="T10" fmla="*/ 9 w 574"/>
                <a:gd name="T11" fmla="*/ 569 h 569"/>
                <a:gd name="T12" fmla="*/ 574 w 574"/>
                <a:gd name="T13" fmla="*/ 569 h 569"/>
                <a:gd name="T14" fmla="*/ 574 w 574"/>
                <a:gd name="T15" fmla="*/ 413 h 569"/>
                <a:gd name="T16" fmla="*/ 253 w 574"/>
                <a:gd name="T17" fmla="*/ 413 h 569"/>
                <a:gd name="T18" fmla="*/ 133 w 574"/>
                <a:gd name="T19" fmla="*/ 286 h 569"/>
                <a:gd name="T20" fmla="*/ 253 w 574"/>
                <a:gd name="T21" fmla="*/ 155 h 569"/>
                <a:gd name="T22" fmla="*/ 574 w 574"/>
                <a:gd name="T23" fmla="*/ 155 h 569"/>
                <a:gd name="T24" fmla="*/ 574 w 574"/>
                <a:gd name="T25" fmla="*/ 0 h 569"/>
                <a:gd name="T26" fmla="*/ 224 w 574"/>
                <a:gd name="T27" fmla="*/ 0 h 569"/>
                <a:gd name="T28" fmla="*/ 0 w 574"/>
                <a:gd name="T29" fmla="*/ 22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569">
                  <a:moveTo>
                    <a:pt x="0" y="229"/>
                  </a:moveTo>
                  <a:cubicBezTo>
                    <a:pt x="0" y="294"/>
                    <a:pt x="30" y="368"/>
                    <a:pt x="90" y="413"/>
                  </a:cubicBezTo>
                  <a:cubicBezTo>
                    <a:pt x="90" y="413"/>
                    <a:pt x="90" y="413"/>
                    <a:pt x="90" y="413"/>
                  </a:cubicBezTo>
                  <a:cubicBezTo>
                    <a:pt x="90" y="413"/>
                    <a:pt x="90" y="413"/>
                    <a:pt x="90" y="413"/>
                  </a:cubicBezTo>
                  <a:cubicBezTo>
                    <a:pt x="9" y="413"/>
                    <a:pt x="9" y="413"/>
                    <a:pt x="9" y="413"/>
                  </a:cubicBezTo>
                  <a:cubicBezTo>
                    <a:pt x="9" y="569"/>
                    <a:pt x="9" y="569"/>
                    <a:pt x="9" y="569"/>
                  </a:cubicBezTo>
                  <a:cubicBezTo>
                    <a:pt x="574" y="569"/>
                    <a:pt x="574" y="569"/>
                    <a:pt x="574" y="569"/>
                  </a:cubicBezTo>
                  <a:cubicBezTo>
                    <a:pt x="574" y="413"/>
                    <a:pt x="574" y="413"/>
                    <a:pt x="574" y="413"/>
                  </a:cubicBezTo>
                  <a:cubicBezTo>
                    <a:pt x="253" y="413"/>
                    <a:pt x="253" y="413"/>
                    <a:pt x="253" y="413"/>
                  </a:cubicBezTo>
                  <a:cubicBezTo>
                    <a:pt x="195" y="413"/>
                    <a:pt x="133" y="369"/>
                    <a:pt x="133" y="286"/>
                  </a:cubicBezTo>
                  <a:cubicBezTo>
                    <a:pt x="133" y="221"/>
                    <a:pt x="178" y="155"/>
                    <a:pt x="253" y="155"/>
                  </a:cubicBezTo>
                  <a:cubicBezTo>
                    <a:pt x="574" y="155"/>
                    <a:pt x="574" y="155"/>
                    <a:pt x="574" y="155"/>
                  </a:cubicBezTo>
                  <a:cubicBezTo>
                    <a:pt x="574" y="0"/>
                    <a:pt x="574" y="0"/>
                    <a:pt x="574" y="0"/>
                  </a:cubicBezTo>
                  <a:cubicBezTo>
                    <a:pt x="224" y="0"/>
                    <a:pt x="224" y="0"/>
                    <a:pt x="224" y="0"/>
                  </a:cubicBezTo>
                  <a:cubicBezTo>
                    <a:pt x="94" y="0"/>
                    <a:pt x="0" y="93"/>
                    <a:pt x="0" y="229"/>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0">
              <a:extLst>
                <a:ext uri="{FF2B5EF4-FFF2-40B4-BE49-F238E27FC236}">
                  <a16:creationId xmlns:a16="http://schemas.microsoft.com/office/drawing/2014/main" id="{2EA5A2F2-AE15-4FA5-85A9-F7373F32518B}"/>
                </a:ext>
              </a:extLst>
            </p:cNvPr>
            <p:cNvSpPr>
              <a:spLocks/>
            </p:cNvSpPr>
            <p:nvPr userDrawn="1"/>
          </p:nvSpPr>
          <p:spPr bwMode="auto">
            <a:xfrm>
              <a:off x="7387546" y="755049"/>
              <a:ext cx="245577" cy="276163"/>
            </a:xfrm>
            <a:custGeom>
              <a:avLst/>
              <a:gdLst>
                <a:gd name="T0" fmla="*/ 0 w 554"/>
                <a:gd name="T1" fmla="*/ 174 h 623"/>
                <a:gd name="T2" fmla="*/ 377 w 554"/>
                <a:gd name="T3" fmla="*/ 311 h 623"/>
                <a:gd name="T4" fmla="*/ 0 w 554"/>
                <a:gd name="T5" fmla="*/ 450 h 623"/>
                <a:gd name="T6" fmla="*/ 0 w 554"/>
                <a:gd name="T7" fmla="*/ 623 h 623"/>
                <a:gd name="T8" fmla="*/ 554 w 554"/>
                <a:gd name="T9" fmla="*/ 395 h 623"/>
                <a:gd name="T10" fmla="*/ 554 w 554"/>
                <a:gd name="T11" fmla="*/ 228 h 623"/>
                <a:gd name="T12" fmla="*/ 0 w 554"/>
                <a:gd name="T13" fmla="*/ 0 h 623"/>
                <a:gd name="T14" fmla="*/ 0 w 554"/>
                <a:gd name="T15" fmla="*/ 174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623">
                  <a:moveTo>
                    <a:pt x="0" y="174"/>
                  </a:moveTo>
                  <a:lnTo>
                    <a:pt x="377" y="311"/>
                  </a:lnTo>
                  <a:lnTo>
                    <a:pt x="0" y="450"/>
                  </a:lnTo>
                  <a:lnTo>
                    <a:pt x="0" y="623"/>
                  </a:lnTo>
                  <a:lnTo>
                    <a:pt x="554" y="395"/>
                  </a:lnTo>
                  <a:lnTo>
                    <a:pt x="554" y="228"/>
                  </a:lnTo>
                  <a:lnTo>
                    <a:pt x="0" y="0"/>
                  </a:lnTo>
                  <a:lnTo>
                    <a:pt x="0" y="1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1">
              <a:extLst>
                <a:ext uri="{FF2B5EF4-FFF2-40B4-BE49-F238E27FC236}">
                  <a16:creationId xmlns:a16="http://schemas.microsoft.com/office/drawing/2014/main" id="{F0E0D771-C362-479B-9362-010602469889}"/>
                </a:ext>
              </a:extLst>
            </p:cNvPr>
            <p:cNvSpPr>
              <a:spLocks noEditPoints="1"/>
            </p:cNvSpPr>
            <p:nvPr userDrawn="1"/>
          </p:nvSpPr>
          <p:spPr bwMode="auto">
            <a:xfrm>
              <a:off x="7383556" y="1583096"/>
              <a:ext cx="253999" cy="256659"/>
            </a:xfrm>
            <a:custGeom>
              <a:avLst/>
              <a:gdLst>
                <a:gd name="T0" fmla="*/ 401 w 584"/>
                <a:gd name="T1" fmla="*/ 110 h 590"/>
                <a:gd name="T2" fmla="*/ 460 w 584"/>
                <a:gd name="T3" fmla="*/ 272 h 590"/>
                <a:gd name="T4" fmla="*/ 415 w 584"/>
                <a:gd name="T5" fmla="*/ 397 h 590"/>
                <a:gd name="T6" fmla="*/ 250 w 584"/>
                <a:gd name="T7" fmla="*/ 0 h 590"/>
                <a:gd name="T8" fmla="*/ 92 w 584"/>
                <a:gd name="T9" fmla="*/ 68 h 590"/>
                <a:gd name="T10" fmla="*/ 0 w 584"/>
                <a:gd name="T11" fmla="*/ 291 h 590"/>
                <a:gd name="T12" fmla="*/ 292 w 584"/>
                <a:gd name="T13" fmla="*/ 590 h 590"/>
                <a:gd name="T14" fmla="*/ 584 w 584"/>
                <a:gd name="T15" fmla="*/ 274 h 590"/>
                <a:gd name="T16" fmla="*/ 476 w 584"/>
                <a:gd name="T17" fmla="*/ 12 h 590"/>
                <a:gd name="T18" fmla="*/ 401 w 584"/>
                <a:gd name="T19" fmla="*/ 110 h 590"/>
                <a:gd name="T20" fmla="*/ 179 w 584"/>
                <a:gd name="T21" fmla="*/ 408 h 590"/>
                <a:gd name="T22" fmla="*/ 123 w 584"/>
                <a:gd name="T23" fmla="*/ 288 h 590"/>
                <a:gd name="T24" fmla="*/ 202 w 584"/>
                <a:gd name="T25" fmla="*/ 168 h 590"/>
                <a:gd name="T26" fmla="*/ 315 w 584"/>
                <a:gd name="T27" fmla="*/ 439 h 590"/>
                <a:gd name="T28" fmla="*/ 179 w 584"/>
                <a:gd name="T29" fmla="*/ 40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4" h="590">
                  <a:moveTo>
                    <a:pt x="401" y="110"/>
                  </a:moveTo>
                  <a:cubicBezTo>
                    <a:pt x="449" y="175"/>
                    <a:pt x="460" y="212"/>
                    <a:pt x="460" y="272"/>
                  </a:cubicBezTo>
                  <a:cubicBezTo>
                    <a:pt x="460" y="325"/>
                    <a:pt x="444" y="367"/>
                    <a:pt x="415" y="397"/>
                  </a:cubicBezTo>
                  <a:cubicBezTo>
                    <a:pt x="250" y="0"/>
                    <a:pt x="250" y="0"/>
                    <a:pt x="250" y="0"/>
                  </a:cubicBezTo>
                  <a:cubicBezTo>
                    <a:pt x="189" y="9"/>
                    <a:pt x="134" y="32"/>
                    <a:pt x="92" y="68"/>
                  </a:cubicBezTo>
                  <a:cubicBezTo>
                    <a:pt x="32" y="120"/>
                    <a:pt x="0" y="197"/>
                    <a:pt x="0" y="291"/>
                  </a:cubicBezTo>
                  <a:cubicBezTo>
                    <a:pt x="0" y="462"/>
                    <a:pt x="126" y="590"/>
                    <a:pt x="292" y="590"/>
                  </a:cubicBezTo>
                  <a:cubicBezTo>
                    <a:pt x="462" y="590"/>
                    <a:pt x="584" y="462"/>
                    <a:pt x="584" y="274"/>
                  </a:cubicBezTo>
                  <a:cubicBezTo>
                    <a:pt x="584" y="169"/>
                    <a:pt x="534" y="62"/>
                    <a:pt x="476" y="12"/>
                  </a:cubicBezTo>
                  <a:lnTo>
                    <a:pt x="401" y="110"/>
                  </a:lnTo>
                  <a:close/>
                  <a:moveTo>
                    <a:pt x="179" y="408"/>
                  </a:moveTo>
                  <a:cubicBezTo>
                    <a:pt x="144" y="381"/>
                    <a:pt x="123" y="339"/>
                    <a:pt x="123" y="288"/>
                  </a:cubicBezTo>
                  <a:cubicBezTo>
                    <a:pt x="123" y="232"/>
                    <a:pt x="155" y="190"/>
                    <a:pt x="202" y="168"/>
                  </a:cubicBezTo>
                  <a:cubicBezTo>
                    <a:pt x="315" y="439"/>
                    <a:pt x="315" y="439"/>
                    <a:pt x="315" y="439"/>
                  </a:cubicBezTo>
                  <a:cubicBezTo>
                    <a:pt x="257" y="447"/>
                    <a:pt x="212" y="432"/>
                    <a:pt x="179" y="40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2">
              <a:extLst>
                <a:ext uri="{FF2B5EF4-FFF2-40B4-BE49-F238E27FC236}">
                  <a16:creationId xmlns:a16="http://schemas.microsoft.com/office/drawing/2014/main" id="{BD807C55-B428-4E3A-A768-FF2F2AA578F6}"/>
                </a:ext>
              </a:extLst>
            </p:cNvPr>
            <p:cNvSpPr>
              <a:spLocks/>
            </p:cNvSpPr>
            <p:nvPr userDrawn="1"/>
          </p:nvSpPr>
          <p:spPr bwMode="auto">
            <a:xfrm>
              <a:off x="7313961" y="1846404"/>
              <a:ext cx="319161" cy="221640"/>
            </a:xfrm>
            <a:custGeom>
              <a:avLst/>
              <a:gdLst>
                <a:gd name="T0" fmla="*/ 580 w 720"/>
                <a:gd name="T1" fmla="*/ 0 h 500"/>
                <a:gd name="T2" fmla="*/ 580 w 720"/>
                <a:gd name="T3" fmla="*/ 346 h 500"/>
                <a:gd name="T4" fmla="*/ 0 w 720"/>
                <a:gd name="T5" fmla="*/ 346 h 500"/>
                <a:gd name="T6" fmla="*/ 0 w 720"/>
                <a:gd name="T7" fmla="*/ 500 h 500"/>
                <a:gd name="T8" fmla="*/ 720 w 720"/>
                <a:gd name="T9" fmla="*/ 500 h 500"/>
                <a:gd name="T10" fmla="*/ 720 w 720"/>
                <a:gd name="T11" fmla="*/ 0 h 500"/>
                <a:gd name="T12" fmla="*/ 580 w 72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720" h="500">
                  <a:moveTo>
                    <a:pt x="580" y="0"/>
                  </a:moveTo>
                  <a:lnTo>
                    <a:pt x="580" y="346"/>
                  </a:lnTo>
                  <a:lnTo>
                    <a:pt x="0" y="346"/>
                  </a:lnTo>
                  <a:lnTo>
                    <a:pt x="0" y="500"/>
                  </a:lnTo>
                  <a:lnTo>
                    <a:pt x="720" y="500"/>
                  </a:lnTo>
                  <a:lnTo>
                    <a:pt x="720" y="0"/>
                  </a:lnTo>
                  <a:lnTo>
                    <a:pt x="58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3">
              <a:extLst>
                <a:ext uri="{FF2B5EF4-FFF2-40B4-BE49-F238E27FC236}">
                  <a16:creationId xmlns:a16="http://schemas.microsoft.com/office/drawing/2014/main" id="{46FC01F6-5587-4701-B3C6-0DC2032CAECD}"/>
                </a:ext>
              </a:extLst>
            </p:cNvPr>
            <p:cNvSpPr>
              <a:spLocks noEditPoints="1"/>
            </p:cNvSpPr>
            <p:nvPr userDrawn="1"/>
          </p:nvSpPr>
          <p:spPr bwMode="auto">
            <a:xfrm>
              <a:off x="7383556" y="501936"/>
              <a:ext cx="253999" cy="263752"/>
            </a:xfrm>
            <a:custGeom>
              <a:avLst/>
              <a:gdLst>
                <a:gd name="T0" fmla="*/ 584 w 584"/>
                <a:gd name="T1" fmla="*/ 304 h 607"/>
                <a:gd name="T2" fmla="*/ 292 w 584"/>
                <a:gd name="T3" fmla="*/ 607 h 607"/>
                <a:gd name="T4" fmla="*/ 0 w 584"/>
                <a:gd name="T5" fmla="*/ 302 h 607"/>
                <a:gd name="T6" fmla="*/ 292 w 584"/>
                <a:gd name="T7" fmla="*/ 0 h 607"/>
                <a:gd name="T8" fmla="*/ 584 w 584"/>
                <a:gd name="T9" fmla="*/ 304 h 607"/>
                <a:gd name="T10" fmla="*/ 133 w 584"/>
                <a:gd name="T11" fmla="*/ 304 h 607"/>
                <a:gd name="T12" fmla="*/ 292 w 584"/>
                <a:gd name="T13" fmla="*/ 454 h 607"/>
                <a:gd name="T14" fmla="*/ 451 w 584"/>
                <a:gd name="T15" fmla="*/ 302 h 607"/>
                <a:gd name="T16" fmla="*/ 292 w 584"/>
                <a:gd name="T17" fmla="*/ 153 h 607"/>
                <a:gd name="T18" fmla="*/ 133 w 584"/>
                <a:gd name="T19" fmla="*/ 30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4" h="607">
                  <a:moveTo>
                    <a:pt x="584" y="304"/>
                  </a:moveTo>
                  <a:cubicBezTo>
                    <a:pt x="584" y="474"/>
                    <a:pt x="457" y="607"/>
                    <a:pt x="292" y="607"/>
                  </a:cubicBezTo>
                  <a:cubicBezTo>
                    <a:pt x="128" y="607"/>
                    <a:pt x="0" y="473"/>
                    <a:pt x="0" y="302"/>
                  </a:cubicBezTo>
                  <a:cubicBezTo>
                    <a:pt x="0" y="133"/>
                    <a:pt x="126" y="0"/>
                    <a:pt x="292" y="0"/>
                  </a:cubicBezTo>
                  <a:cubicBezTo>
                    <a:pt x="455" y="0"/>
                    <a:pt x="584" y="133"/>
                    <a:pt x="584" y="304"/>
                  </a:cubicBezTo>
                  <a:moveTo>
                    <a:pt x="133" y="304"/>
                  </a:moveTo>
                  <a:cubicBezTo>
                    <a:pt x="133" y="391"/>
                    <a:pt x="198" y="454"/>
                    <a:pt x="292" y="454"/>
                  </a:cubicBezTo>
                  <a:cubicBezTo>
                    <a:pt x="381" y="454"/>
                    <a:pt x="451" y="387"/>
                    <a:pt x="451" y="302"/>
                  </a:cubicBezTo>
                  <a:cubicBezTo>
                    <a:pt x="451" y="216"/>
                    <a:pt x="383" y="153"/>
                    <a:pt x="292" y="153"/>
                  </a:cubicBezTo>
                  <a:cubicBezTo>
                    <a:pt x="203" y="153"/>
                    <a:pt x="133" y="219"/>
                    <a:pt x="133" y="304"/>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4">
              <a:extLst>
                <a:ext uri="{FF2B5EF4-FFF2-40B4-BE49-F238E27FC236}">
                  <a16:creationId xmlns:a16="http://schemas.microsoft.com/office/drawing/2014/main" id="{DC296814-EEBB-47E4-A1CC-8645F51DA98F}"/>
                </a:ext>
              </a:extLst>
            </p:cNvPr>
            <p:cNvSpPr>
              <a:spLocks noEditPoints="1"/>
            </p:cNvSpPr>
            <p:nvPr userDrawn="1"/>
          </p:nvSpPr>
          <p:spPr bwMode="auto">
            <a:xfrm>
              <a:off x="7383556" y="1021017"/>
              <a:ext cx="253999" cy="263752"/>
            </a:xfrm>
            <a:custGeom>
              <a:avLst/>
              <a:gdLst>
                <a:gd name="T0" fmla="*/ 584 w 584"/>
                <a:gd name="T1" fmla="*/ 305 h 607"/>
                <a:gd name="T2" fmla="*/ 292 w 584"/>
                <a:gd name="T3" fmla="*/ 607 h 607"/>
                <a:gd name="T4" fmla="*/ 0 w 584"/>
                <a:gd name="T5" fmla="*/ 303 h 607"/>
                <a:gd name="T6" fmla="*/ 292 w 584"/>
                <a:gd name="T7" fmla="*/ 0 h 607"/>
                <a:gd name="T8" fmla="*/ 584 w 584"/>
                <a:gd name="T9" fmla="*/ 305 h 607"/>
                <a:gd name="T10" fmla="*/ 133 w 584"/>
                <a:gd name="T11" fmla="*/ 305 h 607"/>
                <a:gd name="T12" fmla="*/ 292 w 584"/>
                <a:gd name="T13" fmla="*/ 454 h 607"/>
                <a:gd name="T14" fmla="*/ 451 w 584"/>
                <a:gd name="T15" fmla="*/ 303 h 607"/>
                <a:gd name="T16" fmla="*/ 292 w 584"/>
                <a:gd name="T17" fmla="*/ 153 h 607"/>
                <a:gd name="T18" fmla="*/ 133 w 584"/>
                <a:gd name="T19" fmla="*/ 30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4" h="607">
                  <a:moveTo>
                    <a:pt x="584" y="305"/>
                  </a:moveTo>
                  <a:cubicBezTo>
                    <a:pt x="584" y="474"/>
                    <a:pt x="457" y="607"/>
                    <a:pt x="292" y="607"/>
                  </a:cubicBezTo>
                  <a:cubicBezTo>
                    <a:pt x="128" y="607"/>
                    <a:pt x="0" y="474"/>
                    <a:pt x="0" y="303"/>
                  </a:cubicBezTo>
                  <a:cubicBezTo>
                    <a:pt x="0" y="133"/>
                    <a:pt x="126" y="0"/>
                    <a:pt x="292" y="0"/>
                  </a:cubicBezTo>
                  <a:cubicBezTo>
                    <a:pt x="455" y="0"/>
                    <a:pt x="584" y="134"/>
                    <a:pt x="584" y="305"/>
                  </a:cubicBezTo>
                  <a:moveTo>
                    <a:pt x="133" y="305"/>
                  </a:moveTo>
                  <a:cubicBezTo>
                    <a:pt x="133" y="391"/>
                    <a:pt x="198" y="454"/>
                    <a:pt x="292" y="454"/>
                  </a:cubicBezTo>
                  <a:cubicBezTo>
                    <a:pt x="381" y="454"/>
                    <a:pt x="451" y="388"/>
                    <a:pt x="451" y="303"/>
                  </a:cubicBezTo>
                  <a:cubicBezTo>
                    <a:pt x="451" y="216"/>
                    <a:pt x="383" y="153"/>
                    <a:pt x="292" y="153"/>
                  </a:cubicBezTo>
                  <a:cubicBezTo>
                    <a:pt x="203" y="153"/>
                    <a:pt x="133" y="220"/>
                    <a:pt x="133" y="305"/>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80CD9248-0A2C-4050-B347-2980229F11A8}"/>
              </a:ext>
            </a:extLst>
          </p:cNvPr>
          <p:cNvGrpSpPr/>
          <p:nvPr userDrawn="1"/>
        </p:nvGrpSpPr>
        <p:grpSpPr>
          <a:xfrm>
            <a:off x="1154741" y="3561907"/>
            <a:ext cx="7851377" cy="1769127"/>
            <a:chOff x="541049" y="2649538"/>
            <a:chExt cx="9285724" cy="2092325"/>
          </a:xfrm>
          <a:gradFill flip="none" rotWithShape="1">
            <a:gsLst>
              <a:gs pos="0">
                <a:srgbClr val="7C55A3"/>
              </a:gs>
              <a:gs pos="33000">
                <a:srgbClr val="4C8AC8"/>
              </a:gs>
              <a:gs pos="67000">
                <a:srgbClr val="47B98E"/>
              </a:gs>
              <a:gs pos="100000">
                <a:srgbClr val="64B951"/>
              </a:gs>
            </a:gsLst>
            <a:lin ang="18900000" scaled="1"/>
            <a:tileRect/>
          </a:gradFill>
        </p:grpSpPr>
        <p:sp>
          <p:nvSpPr>
            <p:cNvPr id="54" name="Freeform 5">
              <a:extLst>
                <a:ext uri="{FF2B5EF4-FFF2-40B4-BE49-F238E27FC236}">
                  <a16:creationId xmlns:a16="http://schemas.microsoft.com/office/drawing/2014/main" id="{99FEE917-CD84-4C97-B4F9-73DFE2A473DA}"/>
                </a:ext>
              </a:extLst>
            </p:cNvPr>
            <p:cNvSpPr>
              <a:spLocks/>
            </p:cNvSpPr>
            <p:nvPr userDrawn="1"/>
          </p:nvSpPr>
          <p:spPr bwMode="auto">
            <a:xfrm>
              <a:off x="541049" y="2809876"/>
              <a:ext cx="963613" cy="1928813"/>
            </a:xfrm>
            <a:custGeom>
              <a:avLst/>
              <a:gdLst>
                <a:gd name="T0" fmla="*/ 57 w 301"/>
                <a:gd name="T1" fmla="*/ 458 h 600"/>
                <a:gd name="T2" fmla="*/ 57 w 301"/>
                <a:gd name="T3" fmla="*/ 235 h 600"/>
                <a:gd name="T4" fmla="*/ 0 w 301"/>
                <a:gd name="T5" fmla="*/ 235 h 600"/>
                <a:gd name="T6" fmla="*/ 0 w 301"/>
                <a:gd name="T7" fmla="*/ 121 h 600"/>
                <a:gd name="T8" fmla="*/ 57 w 301"/>
                <a:gd name="T9" fmla="*/ 121 h 600"/>
                <a:gd name="T10" fmla="*/ 57 w 301"/>
                <a:gd name="T11" fmla="*/ 0 h 600"/>
                <a:gd name="T12" fmla="*/ 190 w 301"/>
                <a:gd name="T13" fmla="*/ 0 h 600"/>
                <a:gd name="T14" fmla="*/ 190 w 301"/>
                <a:gd name="T15" fmla="*/ 121 h 600"/>
                <a:gd name="T16" fmla="*/ 301 w 301"/>
                <a:gd name="T17" fmla="*/ 121 h 600"/>
                <a:gd name="T18" fmla="*/ 301 w 301"/>
                <a:gd name="T19" fmla="*/ 235 h 600"/>
                <a:gd name="T20" fmla="*/ 190 w 301"/>
                <a:gd name="T21" fmla="*/ 235 h 600"/>
                <a:gd name="T22" fmla="*/ 190 w 301"/>
                <a:gd name="T23" fmla="*/ 436 h 600"/>
                <a:gd name="T24" fmla="*/ 233 w 301"/>
                <a:gd name="T25" fmla="*/ 482 h 600"/>
                <a:gd name="T26" fmla="*/ 299 w 301"/>
                <a:gd name="T27" fmla="*/ 465 h 600"/>
                <a:gd name="T28" fmla="*/ 299 w 301"/>
                <a:gd name="T29" fmla="*/ 573 h 600"/>
                <a:gd name="T30" fmla="*/ 194 w 301"/>
                <a:gd name="T31" fmla="*/ 600 h 600"/>
                <a:gd name="T32" fmla="*/ 57 w 301"/>
                <a:gd name="T33" fmla="*/ 45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600">
                  <a:moveTo>
                    <a:pt x="57" y="458"/>
                  </a:moveTo>
                  <a:cubicBezTo>
                    <a:pt x="57" y="235"/>
                    <a:pt x="57" y="235"/>
                    <a:pt x="57" y="235"/>
                  </a:cubicBezTo>
                  <a:cubicBezTo>
                    <a:pt x="0" y="235"/>
                    <a:pt x="0" y="235"/>
                    <a:pt x="0" y="235"/>
                  </a:cubicBezTo>
                  <a:cubicBezTo>
                    <a:pt x="0" y="121"/>
                    <a:pt x="0" y="121"/>
                    <a:pt x="0" y="121"/>
                  </a:cubicBezTo>
                  <a:cubicBezTo>
                    <a:pt x="57" y="121"/>
                    <a:pt x="57" y="121"/>
                    <a:pt x="57" y="121"/>
                  </a:cubicBezTo>
                  <a:cubicBezTo>
                    <a:pt x="57" y="0"/>
                    <a:pt x="57" y="0"/>
                    <a:pt x="57" y="0"/>
                  </a:cubicBezTo>
                  <a:cubicBezTo>
                    <a:pt x="190" y="0"/>
                    <a:pt x="190" y="0"/>
                    <a:pt x="190" y="0"/>
                  </a:cubicBezTo>
                  <a:cubicBezTo>
                    <a:pt x="190" y="121"/>
                    <a:pt x="190" y="121"/>
                    <a:pt x="190" y="121"/>
                  </a:cubicBezTo>
                  <a:cubicBezTo>
                    <a:pt x="301" y="121"/>
                    <a:pt x="301" y="121"/>
                    <a:pt x="301" y="121"/>
                  </a:cubicBezTo>
                  <a:cubicBezTo>
                    <a:pt x="301" y="235"/>
                    <a:pt x="301" y="235"/>
                    <a:pt x="301" y="235"/>
                  </a:cubicBezTo>
                  <a:cubicBezTo>
                    <a:pt x="190" y="235"/>
                    <a:pt x="190" y="235"/>
                    <a:pt x="190" y="235"/>
                  </a:cubicBezTo>
                  <a:cubicBezTo>
                    <a:pt x="190" y="436"/>
                    <a:pt x="190" y="436"/>
                    <a:pt x="190" y="436"/>
                  </a:cubicBezTo>
                  <a:cubicBezTo>
                    <a:pt x="190" y="467"/>
                    <a:pt x="203" y="482"/>
                    <a:pt x="233" y="482"/>
                  </a:cubicBezTo>
                  <a:cubicBezTo>
                    <a:pt x="258" y="482"/>
                    <a:pt x="280" y="476"/>
                    <a:pt x="299" y="465"/>
                  </a:cubicBezTo>
                  <a:cubicBezTo>
                    <a:pt x="299" y="573"/>
                    <a:pt x="299" y="573"/>
                    <a:pt x="299" y="573"/>
                  </a:cubicBezTo>
                  <a:cubicBezTo>
                    <a:pt x="271" y="590"/>
                    <a:pt x="239" y="600"/>
                    <a:pt x="194" y="600"/>
                  </a:cubicBezTo>
                  <a:cubicBezTo>
                    <a:pt x="112" y="600"/>
                    <a:pt x="57" y="568"/>
                    <a:pt x="57" y="4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
              <a:extLst>
                <a:ext uri="{FF2B5EF4-FFF2-40B4-BE49-F238E27FC236}">
                  <a16:creationId xmlns:a16="http://schemas.microsoft.com/office/drawing/2014/main" id="{78C9364A-BFFF-4F94-9D90-8A71731D6352}"/>
                </a:ext>
              </a:extLst>
            </p:cNvPr>
            <p:cNvSpPr>
              <a:spLocks/>
            </p:cNvSpPr>
            <p:nvPr userDrawn="1"/>
          </p:nvSpPr>
          <p:spPr bwMode="auto">
            <a:xfrm>
              <a:off x="1708151" y="2649538"/>
              <a:ext cx="1382713" cy="2063750"/>
            </a:xfrm>
            <a:custGeom>
              <a:avLst/>
              <a:gdLst>
                <a:gd name="T0" fmla="*/ 0 w 432"/>
                <a:gd name="T1" fmla="*/ 0 h 642"/>
                <a:gd name="T2" fmla="*/ 134 w 432"/>
                <a:gd name="T3" fmla="*/ 0 h 642"/>
                <a:gd name="T4" fmla="*/ 134 w 432"/>
                <a:gd name="T5" fmla="*/ 237 h 642"/>
                <a:gd name="T6" fmla="*/ 272 w 432"/>
                <a:gd name="T7" fmla="*/ 162 h 642"/>
                <a:gd name="T8" fmla="*/ 432 w 432"/>
                <a:gd name="T9" fmla="*/ 337 h 642"/>
                <a:gd name="T10" fmla="*/ 432 w 432"/>
                <a:gd name="T11" fmla="*/ 642 h 642"/>
                <a:gd name="T12" fmla="*/ 298 w 432"/>
                <a:gd name="T13" fmla="*/ 642 h 642"/>
                <a:gd name="T14" fmla="*/ 298 w 432"/>
                <a:gd name="T15" fmla="*/ 379 h 642"/>
                <a:gd name="T16" fmla="*/ 218 w 432"/>
                <a:gd name="T17" fmla="*/ 283 h 642"/>
                <a:gd name="T18" fmla="*/ 134 w 432"/>
                <a:gd name="T19" fmla="*/ 379 h 642"/>
                <a:gd name="T20" fmla="*/ 134 w 432"/>
                <a:gd name="T21" fmla="*/ 642 h 642"/>
                <a:gd name="T22" fmla="*/ 0 w 432"/>
                <a:gd name="T23" fmla="*/ 642 h 642"/>
                <a:gd name="T24" fmla="*/ 0 w 432"/>
                <a:gd name="T25"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642">
                  <a:moveTo>
                    <a:pt x="0" y="0"/>
                  </a:moveTo>
                  <a:cubicBezTo>
                    <a:pt x="134" y="0"/>
                    <a:pt x="134" y="0"/>
                    <a:pt x="134" y="0"/>
                  </a:cubicBezTo>
                  <a:cubicBezTo>
                    <a:pt x="134" y="237"/>
                    <a:pt x="134" y="237"/>
                    <a:pt x="134" y="237"/>
                  </a:cubicBezTo>
                  <a:cubicBezTo>
                    <a:pt x="165" y="198"/>
                    <a:pt x="204" y="162"/>
                    <a:pt x="272" y="162"/>
                  </a:cubicBezTo>
                  <a:cubicBezTo>
                    <a:pt x="373" y="162"/>
                    <a:pt x="432" y="229"/>
                    <a:pt x="432" y="337"/>
                  </a:cubicBezTo>
                  <a:cubicBezTo>
                    <a:pt x="432" y="642"/>
                    <a:pt x="432" y="642"/>
                    <a:pt x="432" y="642"/>
                  </a:cubicBezTo>
                  <a:cubicBezTo>
                    <a:pt x="298" y="642"/>
                    <a:pt x="298" y="642"/>
                    <a:pt x="298" y="642"/>
                  </a:cubicBezTo>
                  <a:cubicBezTo>
                    <a:pt x="298" y="379"/>
                    <a:pt x="298" y="379"/>
                    <a:pt x="298" y="379"/>
                  </a:cubicBezTo>
                  <a:cubicBezTo>
                    <a:pt x="298" y="316"/>
                    <a:pt x="269" y="283"/>
                    <a:pt x="218" y="283"/>
                  </a:cubicBezTo>
                  <a:cubicBezTo>
                    <a:pt x="166" y="283"/>
                    <a:pt x="134" y="316"/>
                    <a:pt x="134" y="379"/>
                  </a:cubicBezTo>
                  <a:cubicBezTo>
                    <a:pt x="134" y="642"/>
                    <a:pt x="134" y="642"/>
                    <a:pt x="134" y="642"/>
                  </a:cubicBezTo>
                  <a:cubicBezTo>
                    <a:pt x="0" y="642"/>
                    <a:pt x="0" y="642"/>
                    <a:pt x="0" y="642"/>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7">
              <a:extLst>
                <a:ext uri="{FF2B5EF4-FFF2-40B4-BE49-F238E27FC236}">
                  <a16:creationId xmlns:a16="http://schemas.microsoft.com/office/drawing/2014/main" id="{E572E624-9DE1-4F42-A7F5-36B7B8A2F63B}"/>
                </a:ext>
              </a:extLst>
            </p:cNvPr>
            <p:cNvSpPr>
              <a:spLocks noEditPoints="1"/>
            </p:cNvSpPr>
            <p:nvPr userDrawn="1"/>
          </p:nvSpPr>
          <p:spPr bwMode="auto">
            <a:xfrm>
              <a:off x="3261304" y="3179763"/>
              <a:ext cx="1390650" cy="1562100"/>
            </a:xfrm>
            <a:custGeom>
              <a:avLst/>
              <a:gdLst>
                <a:gd name="T0" fmla="*/ 0 w 434"/>
                <a:gd name="T1" fmla="*/ 342 h 486"/>
                <a:gd name="T2" fmla="*/ 0 w 434"/>
                <a:gd name="T3" fmla="*/ 340 h 486"/>
                <a:gd name="T4" fmla="*/ 190 w 434"/>
                <a:gd name="T5" fmla="*/ 189 h 486"/>
                <a:gd name="T6" fmla="*/ 305 w 434"/>
                <a:gd name="T7" fmla="*/ 209 h 486"/>
                <a:gd name="T8" fmla="*/ 305 w 434"/>
                <a:gd name="T9" fmla="*/ 201 h 486"/>
                <a:gd name="T10" fmla="*/ 204 w 434"/>
                <a:gd name="T11" fmla="*/ 115 h 486"/>
                <a:gd name="T12" fmla="*/ 74 w 434"/>
                <a:gd name="T13" fmla="*/ 140 h 486"/>
                <a:gd name="T14" fmla="*/ 40 w 434"/>
                <a:gd name="T15" fmla="*/ 38 h 486"/>
                <a:gd name="T16" fmla="*/ 223 w 434"/>
                <a:gd name="T17" fmla="*/ 0 h 486"/>
                <a:gd name="T18" fmla="*/ 383 w 434"/>
                <a:gd name="T19" fmla="*/ 53 h 486"/>
                <a:gd name="T20" fmla="*/ 434 w 434"/>
                <a:gd name="T21" fmla="*/ 204 h 486"/>
                <a:gd name="T22" fmla="*/ 434 w 434"/>
                <a:gd name="T23" fmla="*/ 477 h 486"/>
                <a:gd name="T24" fmla="*/ 304 w 434"/>
                <a:gd name="T25" fmla="*/ 477 h 486"/>
                <a:gd name="T26" fmla="*/ 304 w 434"/>
                <a:gd name="T27" fmla="*/ 426 h 486"/>
                <a:gd name="T28" fmla="*/ 162 w 434"/>
                <a:gd name="T29" fmla="*/ 486 h 486"/>
                <a:gd name="T30" fmla="*/ 0 w 434"/>
                <a:gd name="T31" fmla="*/ 342 h 486"/>
                <a:gd name="T32" fmla="*/ 307 w 434"/>
                <a:gd name="T33" fmla="*/ 311 h 486"/>
                <a:gd name="T34" fmla="*/ 307 w 434"/>
                <a:gd name="T35" fmla="*/ 287 h 486"/>
                <a:gd name="T36" fmla="*/ 222 w 434"/>
                <a:gd name="T37" fmla="*/ 270 h 486"/>
                <a:gd name="T38" fmla="*/ 129 w 434"/>
                <a:gd name="T39" fmla="*/ 335 h 486"/>
                <a:gd name="T40" fmla="*/ 129 w 434"/>
                <a:gd name="T41" fmla="*/ 336 h 486"/>
                <a:gd name="T42" fmla="*/ 202 w 434"/>
                <a:gd name="T43" fmla="*/ 394 h 486"/>
                <a:gd name="T44" fmla="*/ 307 w 434"/>
                <a:gd name="T45" fmla="*/ 31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 h="486">
                  <a:moveTo>
                    <a:pt x="0" y="342"/>
                  </a:moveTo>
                  <a:cubicBezTo>
                    <a:pt x="0" y="340"/>
                    <a:pt x="0" y="340"/>
                    <a:pt x="0" y="340"/>
                  </a:cubicBezTo>
                  <a:cubicBezTo>
                    <a:pt x="0" y="237"/>
                    <a:pt x="78" y="189"/>
                    <a:pt x="190" y="189"/>
                  </a:cubicBezTo>
                  <a:cubicBezTo>
                    <a:pt x="237" y="189"/>
                    <a:pt x="272" y="197"/>
                    <a:pt x="305" y="209"/>
                  </a:cubicBezTo>
                  <a:cubicBezTo>
                    <a:pt x="305" y="201"/>
                    <a:pt x="305" y="201"/>
                    <a:pt x="305" y="201"/>
                  </a:cubicBezTo>
                  <a:cubicBezTo>
                    <a:pt x="305" y="145"/>
                    <a:pt x="271" y="115"/>
                    <a:pt x="204" y="115"/>
                  </a:cubicBezTo>
                  <a:cubicBezTo>
                    <a:pt x="153" y="115"/>
                    <a:pt x="117" y="124"/>
                    <a:pt x="74" y="140"/>
                  </a:cubicBezTo>
                  <a:cubicBezTo>
                    <a:pt x="40" y="38"/>
                    <a:pt x="40" y="38"/>
                    <a:pt x="40" y="38"/>
                  </a:cubicBezTo>
                  <a:cubicBezTo>
                    <a:pt x="92" y="15"/>
                    <a:pt x="143" y="0"/>
                    <a:pt x="223" y="0"/>
                  </a:cubicBezTo>
                  <a:cubicBezTo>
                    <a:pt x="296" y="0"/>
                    <a:pt x="349" y="20"/>
                    <a:pt x="383" y="53"/>
                  </a:cubicBezTo>
                  <a:cubicBezTo>
                    <a:pt x="418" y="88"/>
                    <a:pt x="434" y="140"/>
                    <a:pt x="434" y="204"/>
                  </a:cubicBezTo>
                  <a:cubicBezTo>
                    <a:pt x="434" y="477"/>
                    <a:pt x="434" y="477"/>
                    <a:pt x="434" y="477"/>
                  </a:cubicBezTo>
                  <a:cubicBezTo>
                    <a:pt x="304" y="477"/>
                    <a:pt x="304" y="477"/>
                    <a:pt x="304" y="477"/>
                  </a:cubicBezTo>
                  <a:cubicBezTo>
                    <a:pt x="304" y="426"/>
                    <a:pt x="304" y="426"/>
                    <a:pt x="304" y="426"/>
                  </a:cubicBezTo>
                  <a:cubicBezTo>
                    <a:pt x="272" y="462"/>
                    <a:pt x="227" y="486"/>
                    <a:pt x="162" y="486"/>
                  </a:cubicBezTo>
                  <a:cubicBezTo>
                    <a:pt x="73" y="486"/>
                    <a:pt x="0" y="435"/>
                    <a:pt x="0" y="342"/>
                  </a:cubicBezTo>
                  <a:close/>
                  <a:moveTo>
                    <a:pt x="307" y="311"/>
                  </a:moveTo>
                  <a:cubicBezTo>
                    <a:pt x="307" y="287"/>
                    <a:pt x="307" y="287"/>
                    <a:pt x="307" y="287"/>
                  </a:cubicBezTo>
                  <a:cubicBezTo>
                    <a:pt x="284" y="277"/>
                    <a:pt x="254" y="270"/>
                    <a:pt x="222" y="270"/>
                  </a:cubicBezTo>
                  <a:cubicBezTo>
                    <a:pt x="164" y="270"/>
                    <a:pt x="129" y="292"/>
                    <a:pt x="129" y="335"/>
                  </a:cubicBezTo>
                  <a:cubicBezTo>
                    <a:pt x="129" y="336"/>
                    <a:pt x="129" y="336"/>
                    <a:pt x="129" y="336"/>
                  </a:cubicBezTo>
                  <a:cubicBezTo>
                    <a:pt x="129" y="372"/>
                    <a:pt x="159" y="394"/>
                    <a:pt x="202" y="394"/>
                  </a:cubicBezTo>
                  <a:cubicBezTo>
                    <a:pt x="265" y="394"/>
                    <a:pt x="307" y="359"/>
                    <a:pt x="307" y="3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8">
              <a:extLst>
                <a:ext uri="{FF2B5EF4-FFF2-40B4-BE49-F238E27FC236}">
                  <a16:creationId xmlns:a16="http://schemas.microsoft.com/office/drawing/2014/main" id="{DD8A238C-0295-48D1-8872-FE51165DDEE4}"/>
                </a:ext>
              </a:extLst>
            </p:cNvPr>
            <p:cNvSpPr>
              <a:spLocks/>
            </p:cNvSpPr>
            <p:nvPr userDrawn="1"/>
          </p:nvSpPr>
          <p:spPr bwMode="auto">
            <a:xfrm>
              <a:off x="4859916" y="3170238"/>
              <a:ext cx="1384300" cy="1543050"/>
            </a:xfrm>
            <a:custGeom>
              <a:avLst/>
              <a:gdLst>
                <a:gd name="T0" fmla="*/ 0 w 432"/>
                <a:gd name="T1" fmla="*/ 9 h 480"/>
                <a:gd name="T2" fmla="*/ 133 w 432"/>
                <a:gd name="T3" fmla="*/ 9 h 480"/>
                <a:gd name="T4" fmla="*/ 133 w 432"/>
                <a:gd name="T5" fmla="*/ 75 h 480"/>
                <a:gd name="T6" fmla="*/ 272 w 432"/>
                <a:gd name="T7" fmla="*/ 0 h 480"/>
                <a:gd name="T8" fmla="*/ 432 w 432"/>
                <a:gd name="T9" fmla="*/ 175 h 480"/>
                <a:gd name="T10" fmla="*/ 432 w 432"/>
                <a:gd name="T11" fmla="*/ 480 h 480"/>
                <a:gd name="T12" fmla="*/ 298 w 432"/>
                <a:gd name="T13" fmla="*/ 480 h 480"/>
                <a:gd name="T14" fmla="*/ 298 w 432"/>
                <a:gd name="T15" fmla="*/ 217 h 480"/>
                <a:gd name="T16" fmla="*/ 217 w 432"/>
                <a:gd name="T17" fmla="*/ 121 h 480"/>
                <a:gd name="T18" fmla="*/ 133 w 432"/>
                <a:gd name="T19" fmla="*/ 217 h 480"/>
                <a:gd name="T20" fmla="*/ 133 w 432"/>
                <a:gd name="T21" fmla="*/ 480 h 480"/>
                <a:gd name="T22" fmla="*/ 0 w 432"/>
                <a:gd name="T23" fmla="*/ 480 h 480"/>
                <a:gd name="T24" fmla="*/ 0 w 432"/>
                <a:gd name="T25" fmla="*/ 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480">
                  <a:moveTo>
                    <a:pt x="0" y="9"/>
                  </a:moveTo>
                  <a:cubicBezTo>
                    <a:pt x="133" y="9"/>
                    <a:pt x="133" y="9"/>
                    <a:pt x="133" y="9"/>
                  </a:cubicBezTo>
                  <a:cubicBezTo>
                    <a:pt x="133" y="75"/>
                    <a:pt x="133" y="75"/>
                    <a:pt x="133" y="75"/>
                  </a:cubicBezTo>
                  <a:cubicBezTo>
                    <a:pt x="164" y="36"/>
                    <a:pt x="204" y="0"/>
                    <a:pt x="272" y="0"/>
                  </a:cubicBezTo>
                  <a:cubicBezTo>
                    <a:pt x="373" y="0"/>
                    <a:pt x="432" y="67"/>
                    <a:pt x="432" y="175"/>
                  </a:cubicBezTo>
                  <a:cubicBezTo>
                    <a:pt x="432" y="480"/>
                    <a:pt x="432" y="480"/>
                    <a:pt x="432" y="480"/>
                  </a:cubicBezTo>
                  <a:cubicBezTo>
                    <a:pt x="298" y="480"/>
                    <a:pt x="298" y="480"/>
                    <a:pt x="298" y="480"/>
                  </a:cubicBezTo>
                  <a:cubicBezTo>
                    <a:pt x="298" y="217"/>
                    <a:pt x="298" y="217"/>
                    <a:pt x="298" y="217"/>
                  </a:cubicBezTo>
                  <a:cubicBezTo>
                    <a:pt x="298" y="154"/>
                    <a:pt x="268" y="121"/>
                    <a:pt x="217" y="121"/>
                  </a:cubicBezTo>
                  <a:cubicBezTo>
                    <a:pt x="166" y="121"/>
                    <a:pt x="133" y="154"/>
                    <a:pt x="133" y="217"/>
                  </a:cubicBezTo>
                  <a:cubicBezTo>
                    <a:pt x="133" y="480"/>
                    <a:pt x="133" y="480"/>
                    <a:pt x="133" y="480"/>
                  </a:cubicBezTo>
                  <a:cubicBezTo>
                    <a:pt x="0" y="480"/>
                    <a:pt x="0" y="480"/>
                    <a:pt x="0" y="480"/>
                  </a:cubicBezTo>
                  <a:lnTo>
                    <a:pt x="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9">
              <a:extLst>
                <a:ext uri="{FF2B5EF4-FFF2-40B4-BE49-F238E27FC236}">
                  <a16:creationId xmlns:a16="http://schemas.microsoft.com/office/drawing/2014/main" id="{6849E95A-0C53-4220-85E0-6DFCEA7D1C44}"/>
                </a:ext>
              </a:extLst>
            </p:cNvPr>
            <p:cNvSpPr>
              <a:spLocks/>
            </p:cNvSpPr>
            <p:nvPr userDrawn="1"/>
          </p:nvSpPr>
          <p:spPr bwMode="auto">
            <a:xfrm>
              <a:off x="6436593" y="2649538"/>
              <a:ext cx="1460500" cy="2063750"/>
            </a:xfrm>
            <a:custGeom>
              <a:avLst/>
              <a:gdLst>
                <a:gd name="T0" fmla="*/ 0 w 920"/>
                <a:gd name="T1" fmla="*/ 0 h 1300"/>
                <a:gd name="T2" fmla="*/ 270 w 920"/>
                <a:gd name="T3" fmla="*/ 0 h 1300"/>
                <a:gd name="T4" fmla="*/ 270 w 920"/>
                <a:gd name="T5" fmla="*/ 692 h 1300"/>
                <a:gd name="T6" fmla="*/ 585 w 920"/>
                <a:gd name="T7" fmla="*/ 346 h 1300"/>
                <a:gd name="T8" fmla="*/ 908 w 920"/>
                <a:gd name="T9" fmla="*/ 346 h 1300"/>
                <a:gd name="T10" fmla="*/ 547 w 920"/>
                <a:gd name="T11" fmla="*/ 721 h 1300"/>
                <a:gd name="T12" fmla="*/ 920 w 920"/>
                <a:gd name="T13" fmla="*/ 1300 h 1300"/>
                <a:gd name="T14" fmla="*/ 609 w 920"/>
                <a:gd name="T15" fmla="*/ 1300 h 1300"/>
                <a:gd name="T16" fmla="*/ 365 w 920"/>
                <a:gd name="T17" fmla="*/ 909 h 1300"/>
                <a:gd name="T18" fmla="*/ 270 w 920"/>
                <a:gd name="T19" fmla="*/ 1010 h 1300"/>
                <a:gd name="T20" fmla="*/ 270 w 920"/>
                <a:gd name="T21" fmla="*/ 1300 h 1300"/>
                <a:gd name="T22" fmla="*/ 0 w 920"/>
                <a:gd name="T23" fmla="*/ 1300 h 1300"/>
                <a:gd name="T24" fmla="*/ 0 w 920"/>
                <a:gd name="T25" fmla="*/ 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0" h="1300">
                  <a:moveTo>
                    <a:pt x="0" y="0"/>
                  </a:moveTo>
                  <a:lnTo>
                    <a:pt x="270" y="0"/>
                  </a:lnTo>
                  <a:lnTo>
                    <a:pt x="270" y="692"/>
                  </a:lnTo>
                  <a:lnTo>
                    <a:pt x="585" y="346"/>
                  </a:lnTo>
                  <a:lnTo>
                    <a:pt x="908" y="346"/>
                  </a:lnTo>
                  <a:lnTo>
                    <a:pt x="547" y="721"/>
                  </a:lnTo>
                  <a:lnTo>
                    <a:pt x="920" y="1300"/>
                  </a:lnTo>
                  <a:lnTo>
                    <a:pt x="609" y="1300"/>
                  </a:lnTo>
                  <a:lnTo>
                    <a:pt x="365" y="909"/>
                  </a:lnTo>
                  <a:lnTo>
                    <a:pt x="270" y="1010"/>
                  </a:lnTo>
                  <a:lnTo>
                    <a:pt x="270" y="1300"/>
                  </a:lnTo>
                  <a:lnTo>
                    <a:pt x="0" y="130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0">
              <a:extLst>
                <a:ext uri="{FF2B5EF4-FFF2-40B4-BE49-F238E27FC236}">
                  <a16:creationId xmlns:a16="http://schemas.microsoft.com/office/drawing/2014/main" id="{056EAF60-5381-416A-895C-D1FAED9FDFFF}"/>
                </a:ext>
              </a:extLst>
            </p:cNvPr>
            <p:cNvSpPr>
              <a:spLocks/>
            </p:cNvSpPr>
            <p:nvPr userDrawn="1"/>
          </p:nvSpPr>
          <p:spPr bwMode="auto">
            <a:xfrm>
              <a:off x="7919896" y="3173413"/>
              <a:ext cx="1227138" cy="1568450"/>
            </a:xfrm>
            <a:custGeom>
              <a:avLst/>
              <a:gdLst>
                <a:gd name="T0" fmla="*/ 0 w 383"/>
                <a:gd name="T1" fmla="*/ 417 h 488"/>
                <a:gd name="T2" fmla="*/ 57 w 383"/>
                <a:gd name="T3" fmla="*/ 329 h 488"/>
                <a:gd name="T4" fmla="*/ 206 w 383"/>
                <a:gd name="T5" fmla="*/ 385 h 488"/>
                <a:gd name="T6" fmla="*/ 262 w 383"/>
                <a:gd name="T7" fmla="*/ 350 h 488"/>
                <a:gd name="T8" fmla="*/ 262 w 383"/>
                <a:gd name="T9" fmla="*/ 348 h 488"/>
                <a:gd name="T10" fmla="*/ 165 w 383"/>
                <a:gd name="T11" fmla="*/ 294 h 488"/>
                <a:gd name="T12" fmla="*/ 24 w 383"/>
                <a:gd name="T13" fmla="*/ 152 h 488"/>
                <a:gd name="T14" fmla="*/ 24 w 383"/>
                <a:gd name="T15" fmla="*/ 150 h 488"/>
                <a:gd name="T16" fmla="*/ 196 w 383"/>
                <a:gd name="T17" fmla="*/ 0 h 488"/>
                <a:gd name="T18" fmla="*/ 372 w 383"/>
                <a:gd name="T19" fmla="*/ 55 h 488"/>
                <a:gd name="T20" fmla="*/ 321 w 383"/>
                <a:gd name="T21" fmla="*/ 147 h 488"/>
                <a:gd name="T22" fmla="*/ 194 w 383"/>
                <a:gd name="T23" fmla="*/ 103 h 488"/>
                <a:gd name="T24" fmla="*/ 144 w 383"/>
                <a:gd name="T25" fmla="*/ 136 h 488"/>
                <a:gd name="T26" fmla="*/ 144 w 383"/>
                <a:gd name="T27" fmla="*/ 138 h 488"/>
                <a:gd name="T28" fmla="*/ 240 w 383"/>
                <a:gd name="T29" fmla="*/ 194 h 488"/>
                <a:gd name="T30" fmla="*/ 383 w 383"/>
                <a:gd name="T31" fmla="*/ 334 h 488"/>
                <a:gd name="T32" fmla="*/ 383 w 383"/>
                <a:gd name="T33" fmla="*/ 336 h 488"/>
                <a:gd name="T34" fmla="*/ 203 w 383"/>
                <a:gd name="T35" fmla="*/ 488 h 488"/>
                <a:gd name="T36" fmla="*/ 0 w 383"/>
                <a:gd name="T37" fmla="*/ 4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3" h="488">
                  <a:moveTo>
                    <a:pt x="0" y="417"/>
                  </a:moveTo>
                  <a:cubicBezTo>
                    <a:pt x="57" y="329"/>
                    <a:pt x="57" y="329"/>
                    <a:pt x="57" y="329"/>
                  </a:cubicBezTo>
                  <a:cubicBezTo>
                    <a:pt x="108" y="366"/>
                    <a:pt x="162" y="385"/>
                    <a:pt x="206" y="385"/>
                  </a:cubicBezTo>
                  <a:cubicBezTo>
                    <a:pt x="245" y="385"/>
                    <a:pt x="262" y="371"/>
                    <a:pt x="262" y="350"/>
                  </a:cubicBezTo>
                  <a:cubicBezTo>
                    <a:pt x="262" y="348"/>
                    <a:pt x="262" y="348"/>
                    <a:pt x="262" y="348"/>
                  </a:cubicBezTo>
                  <a:cubicBezTo>
                    <a:pt x="262" y="319"/>
                    <a:pt x="217" y="309"/>
                    <a:pt x="165" y="294"/>
                  </a:cubicBezTo>
                  <a:cubicBezTo>
                    <a:pt x="99" y="274"/>
                    <a:pt x="24" y="243"/>
                    <a:pt x="24" y="152"/>
                  </a:cubicBezTo>
                  <a:cubicBezTo>
                    <a:pt x="24" y="150"/>
                    <a:pt x="24" y="150"/>
                    <a:pt x="24" y="150"/>
                  </a:cubicBezTo>
                  <a:cubicBezTo>
                    <a:pt x="24" y="54"/>
                    <a:pt x="101" y="0"/>
                    <a:pt x="196" y="0"/>
                  </a:cubicBezTo>
                  <a:cubicBezTo>
                    <a:pt x="256" y="0"/>
                    <a:pt x="321" y="21"/>
                    <a:pt x="372" y="55"/>
                  </a:cubicBezTo>
                  <a:cubicBezTo>
                    <a:pt x="321" y="147"/>
                    <a:pt x="321" y="147"/>
                    <a:pt x="321" y="147"/>
                  </a:cubicBezTo>
                  <a:cubicBezTo>
                    <a:pt x="275" y="120"/>
                    <a:pt x="228" y="103"/>
                    <a:pt x="194" y="103"/>
                  </a:cubicBezTo>
                  <a:cubicBezTo>
                    <a:pt x="161" y="103"/>
                    <a:pt x="144" y="118"/>
                    <a:pt x="144" y="136"/>
                  </a:cubicBezTo>
                  <a:cubicBezTo>
                    <a:pt x="144" y="138"/>
                    <a:pt x="144" y="138"/>
                    <a:pt x="144" y="138"/>
                  </a:cubicBezTo>
                  <a:cubicBezTo>
                    <a:pt x="144" y="164"/>
                    <a:pt x="189" y="176"/>
                    <a:pt x="240" y="194"/>
                  </a:cubicBezTo>
                  <a:cubicBezTo>
                    <a:pt x="306" y="216"/>
                    <a:pt x="383" y="248"/>
                    <a:pt x="383" y="334"/>
                  </a:cubicBezTo>
                  <a:cubicBezTo>
                    <a:pt x="383" y="336"/>
                    <a:pt x="383" y="336"/>
                    <a:pt x="383" y="336"/>
                  </a:cubicBezTo>
                  <a:cubicBezTo>
                    <a:pt x="383" y="440"/>
                    <a:pt x="305" y="488"/>
                    <a:pt x="203" y="488"/>
                  </a:cubicBezTo>
                  <a:cubicBezTo>
                    <a:pt x="137" y="488"/>
                    <a:pt x="63" y="466"/>
                    <a:pt x="0" y="4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Oval 11">
              <a:extLst>
                <a:ext uri="{FF2B5EF4-FFF2-40B4-BE49-F238E27FC236}">
                  <a16:creationId xmlns:a16="http://schemas.microsoft.com/office/drawing/2014/main" id="{0154DA0C-208D-4580-AFAD-81B221FB1EE9}"/>
                </a:ext>
              </a:extLst>
            </p:cNvPr>
            <p:cNvSpPr>
              <a:spLocks noChangeArrowheads="1"/>
            </p:cNvSpPr>
            <p:nvPr userDrawn="1"/>
          </p:nvSpPr>
          <p:spPr bwMode="auto">
            <a:xfrm>
              <a:off x="9282260" y="4167188"/>
              <a:ext cx="544513" cy="5461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0384158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losing Slide_Color">
    <p:bg>
      <p:bgPr>
        <a:gradFill flip="none" rotWithShape="1">
          <a:gsLst>
            <a:gs pos="0">
              <a:srgbClr val="7C55A3"/>
            </a:gs>
            <a:gs pos="33000">
              <a:srgbClr val="4C8AC8"/>
            </a:gs>
            <a:gs pos="67000">
              <a:srgbClr val="47B98E"/>
            </a:gs>
            <a:gs pos="100000">
              <a:srgbClr val="64B951"/>
            </a:gs>
          </a:gsLst>
          <a:lin ang="8100000" scaled="1"/>
          <a:tileRect/>
        </a:gra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A528FCF-65A1-4B76-B528-87D9B0FBE527}"/>
              </a:ext>
            </a:extLst>
          </p:cNvPr>
          <p:cNvGrpSpPr/>
          <p:nvPr userDrawn="1"/>
        </p:nvGrpSpPr>
        <p:grpSpPr>
          <a:xfrm>
            <a:off x="9390324" y="1007069"/>
            <a:ext cx="1965963" cy="1042086"/>
            <a:chOff x="4988072" y="501936"/>
            <a:chExt cx="1978802" cy="1051017"/>
          </a:xfrm>
          <a:solidFill>
            <a:schemeClr val="accent6"/>
          </a:solidFill>
        </p:grpSpPr>
        <p:sp>
          <p:nvSpPr>
            <p:cNvPr id="5" name="Freeform 5">
              <a:extLst>
                <a:ext uri="{FF2B5EF4-FFF2-40B4-BE49-F238E27FC236}">
                  <a16:creationId xmlns:a16="http://schemas.microsoft.com/office/drawing/2014/main" id="{E950DA20-7427-46C1-BEA5-8D227DE3EA00}"/>
                </a:ext>
              </a:extLst>
            </p:cNvPr>
            <p:cNvSpPr>
              <a:spLocks/>
            </p:cNvSpPr>
            <p:nvPr userDrawn="1"/>
          </p:nvSpPr>
          <p:spPr bwMode="auto">
            <a:xfrm>
              <a:off x="5559016" y="501936"/>
              <a:ext cx="218094" cy="282813"/>
            </a:xfrm>
            <a:custGeom>
              <a:avLst/>
              <a:gdLst>
                <a:gd name="T0" fmla="*/ 0 w 502"/>
                <a:gd name="T1" fmla="*/ 550 h 651"/>
                <a:gd name="T2" fmla="*/ 83 w 502"/>
                <a:gd name="T3" fmla="*/ 451 h 651"/>
                <a:gd name="T4" fmla="*/ 272 w 502"/>
                <a:gd name="T5" fmla="*/ 528 h 651"/>
                <a:gd name="T6" fmla="*/ 363 w 502"/>
                <a:gd name="T7" fmla="*/ 469 h 651"/>
                <a:gd name="T8" fmla="*/ 363 w 502"/>
                <a:gd name="T9" fmla="*/ 467 h 651"/>
                <a:gd name="T10" fmla="*/ 236 w 502"/>
                <a:gd name="T11" fmla="*/ 386 h 651"/>
                <a:gd name="T12" fmla="*/ 26 w 502"/>
                <a:gd name="T13" fmla="*/ 192 h 651"/>
                <a:gd name="T14" fmla="*/ 26 w 502"/>
                <a:gd name="T15" fmla="*/ 191 h 651"/>
                <a:gd name="T16" fmla="*/ 247 w 502"/>
                <a:gd name="T17" fmla="*/ 0 h 651"/>
                <a:gd name="T18" fmla="*/ 483 w 502"/>
                <a:gd name="T19" fmla="*/ 80 h 651"/>
                <a:gd name="T20" fmla="*/ 410 w 502"/>
                <a:gd name="T21" fmla="*/ 185 h 651"/>
                <a:gd name="T22" fmla="*/ 246 w 502"/>
                <a:gd name="T23" fmla="*/ 123 h 651"/>
                <a:gd name="T24" fmla="*/ 164 w 502"/>
                <a:gd name="T25" fmla="*/ 178 h 651"/>
                <a:gd name="T26" fmla="*/ 164 w 502"/>
                <a:gd name="T27" fmla="*/ 180 h 651"/>
                <a:gd name="T28" fmla="*/ 301 w 502"/>
                <a:gd name="T29" fmla="*/ 263 h 651"/>
                <a:gd name="T30" fmla="*/ 502 w 502"/>
                <a:gd name="T31" fmla="*/ 453 h 651"/>
                <a:gd name="T32" fmla="*/ 502 w 502"/>
                <a:gd name="T33" fmla="*/ 455 h 651"/>
                <a:gd name="T34" fmla="*/ 269 w 502"/>
                <a:gd name="T35" fmla="*/ 651 h 651"/>
                <a:gd name="T36" fmla="*/ 0 w 502"/>
                <a:gd name="T37" fmla="*/ 55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2" h="651">
                  <a:moveTo>
                    <a:pt x="0" y="550"/>
                  </a:moveTo>
                  <a:cubicBezTo>
                    <a:pt x="83" y="451"/>
                    <a:pt x="83" y="451"/>
                    <a:pt x="83" y="451"/>
                  </a:cubicBezTo>
                  <a:cubicBezTo>
                    <a:pt x="140" y="498"/>
                    <a:pt x="200" y="528"/>
                    <a:pt x="272" y="528"/>
                  </a:cubicBezTo>
                  <a:cubicBezTo>
                    <a:pt x="329" y="528"/>
                    <a:pt x="363" y="506"/>
                    <a:pt x="363" y="469"/>
                  </a:cubicBezTo>
                  <a:cubicBezTo>
                    <a:pt x="363" y="467"/>
                    <a:pt x="363" y="467"/>
                    <a:pt x="363" y="467"/>
                  </a:cubicBezTo>
                  <a:cubicBezTo>
                    <a:pt x="363" y="431"/>
                    <a:pt x="342" y="413"/>
                    <a:pt x="236" y="386"/>
                  </a:cubicBezTo>
                  <a:cubicBezTo>
                    <a:pt x="108" y="354"/>
                    <a:pt x="26" y="318"/>
                    <a:pt x="26" y="192"/>
                  </a:cubicBezTo>
                  <a:cubicBezTo>
                    <a:pt x="26" y="191"/>
                    <a:pt x="26" y="191"/>
                    <a:pt x="26" y="191"/>
                  </a:cubicBezTo>
                  <a:cubicBezTo>
                    <a:pt x="26" y="76"/>
                    <a:pt x="118" y="0"/>
                    <a:pt x="247" y="0"/>
                  </a:cubicBezTo>
                  <a:cubicBezTo>
                    <a:pt x="340" y="0"/>
                    <a:pt x="419" y="29"/>
                    <a:pt x="483" y="80"/>
                  </a:cubicBezTo>
                  <a:cubicBezTo>
                    <a:pt x="410" y="185"/>
                    <a:pt x="410" y="185"/>
                    <a:pt x="410" y="185"/>
                  </a:cubicBezTo>
                  <a:cubicBezTo>
                    <a:pt x="354" y="146"/>
                    <a:pt x="299" y="123"/>
                    <a:pt x="246" y="123"/>
                  </a:cubicBezTo>
                  <a:cubicBezTo>
                    <a:pt x="192" y="123"/>
                    <a:pt x="164" y="147"/>
                    <a:pt x="164" y="178"/>
                  </a:cubicBezTo>
                  <a:cubicBezTo>
                    <a:pt x="164" y="180"/>
                    <a:pt x="164" y="180"/>
                    <a:pt x="164" y="180"/>
                  </a:cubicBezTo>
                  <a:cubicBezTo>
                    <a:pt x="164" y="221"/>
                    <a:pt x="191" y="235"/>
                    <a:pt x="301" y="263"/>
                  </a:cubicBezTo>
                  <a:cubicBezTo>
                    <a:pt x="429" y="297"/>
                    <a:pt x="502" y="343"/>
                    <a:pt x="502" y="453"/>
                  </a:cubicBezTo>
                  <a:cubicBezTo>
                    <a:pt x="502" y="455"/>
                    <a:pt x="502" y="455"/>
                    <a:pt x="502" y="455"/>
                  </a:cubicBezTo>
                  <a:cubicBezTo>
                    <a:pt x="502" y="581"/>
                    <a:pt x="406" y="651"/>
                    <a:pt x="269" y="651"/>
                  </a:cubicBezTo>
                  <a:cubicBezTo>
                    <a:pt x="173" y="651"/>
                    <a:pt x="76" y="618"/>
                    <a:pt x="0" y="55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1E66A364-6FA3-44DA-A21C-9F26B5A3F953}"/>
                </a:ext>
              </a:extLst>
            </p:cNvPr>
            <p:cNvSpPr>
              <a:spLocks/>
            </p:cNvSpPr>
            <p:nvPr userDrawn="1"/>
          </p:nvSpPr>
          <p:spPr bwMode="auto">
            <a:xfrm>
              <a:off x="5791295" y="566212"/>
              <a:ext cx="322264" cy="214547"/>
            </a:xfrm>
            <a:custGeom>
              <a:avLst/>
              <a:gdLst>
                <a:gd name="T0" fmla="*/ 0 w 741"/>
                <a:gd name="T1" fmla="*/ 9 h 494"/>
                <a:gd name="T2" fmla="*/ 138 w 741"/>
                <a:gd name="T3" fmla="*/ 9 h 494"/>
                <a:gd name="T4" fmla="*/ 138 w 741"/>
                <a:gd name="T5" fmla="*/ 78 h 494"/>
                <a:gd name="T6" fmla="*/ 281 w 741"/>
                <a:gd name="T7" fmla="*/ 0 h 494"/>
                <a:gd name="T8" fmla="*/ 418 w 741"/>
                <a:gd name="T9" fmla="*/ 77 h 494"/>
                <a:gd name="T10" fmla="*/ 577 w 741"/>
                <a:gd name="T11" fmla="*/ 0 h 494"/>
                <a:gd name="T12" fmla="*/ 741 w 741"/>
                <a:gd name="T13" fmla="*/ 178 h 494"/>
                <a:gd name="T14" fmla="*/ 741 w 741"/>
                <a:gd name="T15" fmla="*/ 494 h 494"/>
                <a:gd name="T16" fmla="*/ 603 w 741"/>
                <a:gd name="T17" fmla="*/ 494 h 494"/>
                <a:gd name="T18" fmla="*/ 603 w 741"/>
                <a:gd name="T19" fmla="*/ 224 h 494"/>
                <a:gd name="T20" fmla="*/ 523 w 741"/>
                <a:gd name="T21" fmla="*/ 125 h 494"/>
                <a:gd name="T22" fmla="*/ 439 w 741"/>
                <a:gd name="T23" fmla="*/ 224 h 494"/>
                <a:gd name="T24" fmla="*/ 439 w 741"/>
                <a:gd name="T25" fmla="*/ 494 h 494"/>
                <a:gd name="T26" fmla="*/ 302 w 741"/>
                <a:gd name="T27" fmla="*/ 494 h 494"/>
                <a:gd name="T28" fmla="*/ 302 w 741"/>
                <a:gd name="T29" fmla="*/ 224 h 494"/>
                <a:gd name="T30" fmla="*/ 221 w 741"/>
                <a:gd name="T31" fmla="*/ 125 h 494"/>
                <a:gd name="T32" fmla="*/ 138 w 741"/>
                <a:gd name="T33" fmla="*/ 224 h 494"/>
                <a:gd name="T34" fmla="*/ 138 w 741"/>
                <a:gd name="T35" fmla="*/ 494 h 494"/>
                <a:gd name="T36" fmla="*/ 0 w 741"/>
                <a:gd name="T37" fmla="*/ 494 h 494"/>
                <a:gd name="T38" fmla="*/ 0 w 741"/>
                <a:gd name="T39" fmla="*/ 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1" h="494">
                  <a:moveTo>
                    <a:pt x="0" y="9"/>
                  </a:moveTo>
                  <a:cubicBezTo>
                    <a:pt x="138" y="9"/>
                    <a:pt x="138" y="9"/>
                    <a:pt x="138" y="9"/>
                  </a:cubicBezTo>
                  <a:cubicBezTo>
                    <a:pt x="138" y="78"/>
                    <a:pt x="138" y="78"/>
                    <a:pt x="138" y="78"/>
                  </a:cubicBezTo>
                  <a:cubicBezTo>
                    <a:pt x="170" y="37"/>
                    <a:pt x="211" y="0"/>
                    <a:pt x="281" y="0"/>
                  </a:cubicBezTo>
                  <a:cubicBezTo>
                    <a:pt x="344" y="0"/>
                    <a:pt x="392" y="28"/>
                    <a:pt x="418" y="77"/>
                  </a:cubicBezTo>
                  <a:cubicBezTo>
                    <a:pt x="460" y="27"/>
                    <a:pt x="511" y="0"/>
                    <a:pt x="577" y="0"/>
                  </a:cubicBezTo>
                  <a:cubicBezTo>
                    <a:pt x="679" y="0"/>
                    <a:pt x="741" y="62"/>
                    <a:pt x="741" y="178"/>
                  </a:cubicBezTo>
                  <a:cubicBezTo>
                    <a:pt x="741" y="494"/>
                    <a:pt x="741" y="494"/>
                    <a:pt x="741" y="494"/>
                  </a:cubicBezTo>
                  <a:cubicBezTo>
                    <a:pt x="603" y="494"/>
                    <a:pt x="603" y="494"/>
                    <a:pt x="603" y="494"/>
                  </a:cubicBezTo>
                  <a:cubicBezTo>
                    <a:pt x="603" y="224"/>
                    <a:pt x="603" y="224"/>
                    <a:pt x="603" y="224"/>
                  </a:cubicBezTo>
                  <a:cubicBezTo>
                    <a:pt x="603" y="159"/>
                    <a:pt x="574" y="125"/>
                    <a:pt x="523" y="125"/>
                  </a:cubicBezTo>
                  <a:cubicBezTo>
                    <a:pt x="471" y="125"/>
                    <a:pt x="439" y="159"/>
                    <a:pt x="439" y="224"/>
                  </a:cubicBezTo>
                  <a:cubicBezTo>
                    <a:pt x="439" y="494"/>
                    <a:pt x="439" y="494"/>
                    <a:pt x="439" y="494"/>
                  </a:cubicBezTo>
                  <a:cubicBezTo>
                    <a:pt x="302" y="494"/>
                    <a:pt x="302" y="494"/>
                    <a:pt x="302" y="494"/>
                  </a:cubicBezTo>
                  <a:cubicBezTo>
                    <a:pt x="302" y="224"/>
                    <a:pt x="302" y="224"/>
                    <a:pt x="302" y="224"/>
                  </a:cubicBezTo>
                  <a:cubicBezTo>
                    <a:pt x="302" y="159"/>
                    <a:pt x="273" y="125"/>
                    <a:pt x="221" y="125"/>
                  </a:cubicBezTo>
                  <a:cubicBezTo>
                    <a:pt x="170" y="125"/>
                    <a:pt x="138" y="159"/>
                    <a:pt x="138" y="224"/>
                  </a:cubicBezTo>
                  <a:cubicBezTo>
                    <a:pt x="138" y="494"/>
                    <a:pt x="138" y="494"/>
                    <a:pt x="138" y="494"/>
                  </a:cubicBezTo>
                  <a:cubicBezTo>
                    <a:pt x="0" y="494"/>
                    <a:pt x="0" y="494"/>
                    <a:pt x="0" y="494"/>
                  </a:cubicBezTo>
                  <a:lnTo>
                    <a:pt x="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E0EB87D4-584F-4884-9809-2618B5F0BE8E}"/>
                </a:ext>
              </a:extLst>
            </p:cNvPr>
            <p:cNvSpPr>
              <a:spLocks noEditPoints="1"/>
            </p:cNvSpPr>
            <p:nvPr userDrawn="1"/>
          </p:nvSpPr>
          <p:spPr bwMode="auto">
            <a:xfrm>
              <a:off x="6125971" y="567985"/>
              <a:ext cx="193713" cy="216764"/>
            </a:xfrm>
            <a:custGeom>
              <a:avLst/>
              <a:gdLst>
                <a:gd name="T0" fmla="*/ 0 w 446"/>
                <a:gd name="T1" fmla="*/ 351 h 499"/>
                <a:gd name="T2" fmla="*/ 0 w 446"/>
                <a:gd name="T3" fmla="*/ 349 h 499"/>
                <a:gd name="T4" fmla="*/ 195 w 446"/>
                <a:gd name="T5" fmla="*/ 194 h 499"/>
                <a:gd name="T6" fmla="*/ 314 w 446"/>
                <a:gd name="T7" fmla="*/ 214 h 499"/>
                <a:gd name="T8" fmla="*/ 314 w 446"/>
                <a:gd name="T9" fmla="*/ 206 h 499"/>
                <a:gd name="T10" fmla="*/ 210 w 446"/>
                <a:gd name="T11" fmla="*/ 117 h 499"/>
                <a:gd name="T12" fmla="*/ 76 w 446"/>
                <a:gd name="T13" fmla="*/ 144 h 499"/>
                <a:gd name="T14" fmla="*/ 42 w 446"/>
                <a:gd name="T15" fmla="*/ 39 h 499"/>
                <a:gd name="T16" fmla="*/ 230 w 446"/>
                <a:gd name="T17" fmla="*/ 0 h 499"/>
                <a:gd name="T18" fmla="*/ 394 w 446"/>
                <a:gd name="T19" fmla="*/ 54 h 499"/>
                <a:gd name="T20" fmla="*/ 446 w 446"/>
                <a:gd name="T21" fmla="*/ 209 h 499"/>
                <a:gd name="T22" fmla="*/ 446 w 446"/>
                <a:gd name="T23" fmla="*/ 490 h 499"/>
                <a:gd name="T24" fmla="*/ 313 w 446"/>
                <a:gd name="T25" fmla="*/ 490 h 499"/>
                <a:gd name="T26" fmla="*/ 313 w 446"/>
                <a:gd name="T27" fmla="*/ 438 h 499"/>
                <a:gd name="T28" fmla="*/ 166 w 446"/>
                <a:gd name="T29" fmla="*/ 499 h 499"/>
                <a:gd name="T30" fmla="*/ 0 w 446"/>
                <a:gd name="T31" fmla="*/ 351 h 499"/>
                <a:gd name="T32" fmla="*/ 316 w 446"/>
                <a:gd name="T33" fmla="*/ 319 h 499"/>
                <a:gd name="T34" fmla="*/ 316 w 446"/>
                <a:gd name="T35" fmla="*/ 295 h 499"/>
                <a:gd name="T36" fmla="*/ 228 w 446"/>
                <a:gd name="T37" fmla="*/ 277 h 499"/>
                <a:gd name="T38" fmla="*/ 133 w 446"/>
                <a:gd name="T39" fmla="*/ 344 h 499"/>
                <a:gd name="T40" fmla="*/ 133 w 446"/>
                <a:gd name="T41" fmla="*/ 346 h 499"/>
                <a:gd name="T42" fmla="*/ 208 w 446"/>
                <a:gd name="T43" fmla="*/ 404 h 499"/>
                <a:gd name="T44" fmla="*/ 316 w 446"/>
                <a:gd name="T45" fmla="*/ 31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499">
                  <a:moveTo>
                    <a:pt x="0" y="351"/>
                  </a:moveTo>
                  <a:cubicBezTo>
                    <a:pt x="0" y="349"/>
                    <a:pt x="0" y="349"/>
                    <a:pt x="0" y="349"/>
                  </a:cubicBezTo>
                  <a:cubicBezTo>
                    <a:pt x="0" y="243"/>
                    <a:pt x="80" y="194"/>
                    <a:pt x="195" y="194"/>
                  </a:cubicBezTo>
                  <a:cubicBezTo>
                    <a:pt x="244" y="194"/>
                    <a:pt x="280" y="202"/>
                    <a:pt x="314" y="214"/>
                  </a:cubicBezTo>
                  <a:cubicBezTo>
                    <a:pt x="314" y="206"/>
                    <a:pt x="314" y="206"/>
                    <a:pt x="314" y="206"/>
                  </a:cubicBezTo>
                  <a:cubicBezTo>
                    <a:pt x="314" y="149"/>
                    <a:pt x="279" y="117"/>
                    <a:pt x="210" y="117"/>
                  </a:cubicBezTo>
                  <a:cubicBezTo>
                    <a:pt x="157" y="117"/>
                    <a:pt x="120" y="127"/>
                    <a:pt x="76" y="144"/>
                  </a:cubicBezTo>
                  <a:cubicBezTo>
                    <a:pt x="42" y="39"/>
                    <a:pt x="42" y="39"/>
                    <a:pt x="42" y="39"/>
                  </a:cubicBezTo>
                  <a:cubicBezTo>
                    <a:pt x="95" y="15"/>
                    <a:pt x="147" y="0"/>
                    <a:pt x="230" y="0"/>
                  </a:cubicBezTo>
                  <a:cubicBezTo>
                    <a:pt x="305" y="0"/>
                    <a:pt x="359" y="20"/>
                    <a:pt x="394" y="54"/>
                  </a:cubicBezTo>
                  <a:cubicBezTo>
                    <a:pt x="430" y="90"/>
                    <a:pt x="446" y="144"/>
                    <a:pt x="446" y="209"/>
                  </a:cubicBezTo>
                  <a:cubicBezTo>
                    <a:pt x="446" y="490"/>
                    <a:pt x="446" y="490"/>
                    <a:pt x="446" y="490"/>
                  </a:cubicBezTo>
                  <a:cubicBezTo>
                    <a:pt x="313" y="490"/>
                    <a:pt x="313" y="490"/>
                    <a:pt x="313" y="490"/>
                  </a:cubicBezTo>
                  <a:cubicBezTo>
                    <a:pt x="313" y="438"/>
                    <a:pt x="313" y="438"/>
                    <a:pt x="313" y="438"/>
                  </a:cubicBezTo>
                  <a:cubicBezTo>
                    <a:pt x="280" y="475"/>
                    <a:pt x="233" y="499"/>
                    <a:pt x="166" y="499"/>
                  </a:cubicBezTo>
                  <a:cubicBezTo>
                    <a:pt x="75" y="499"/>
                    <a:pt x="0" y="447"/>
                    <a:pt x="0" y="351"/>
                  </a:cubicBezTo>
                  <a:close/>
                  <a:moveTo>
                    <a:pt x="316" y="319"/>
                  </a:moveTo>
                  <a:cubicBezTo>
                    <a:pt x="316" y="295"/>
                    <a:pt x="316" y="295"/>
                    <a:pt x="316" y="295"/>
                  </a:cubicBezTo>
                  <a:cubicBezTo>
                    <a:pt x="292" y="284"/>
                    <a:pt x="262" y="277"/>
                    <a:pt x="228" y="277"/>
                  </a:cubicBezTo>
                  <a:cubicBezTo>
                    <a:pt x="169" y="277"/>
                    <a:pt x="133" y="300"/>
                    <a:pt x="133" y="344"/>
                  </a:cubicBezTo>
                  <a:cubicBezTo>
                    <a:pt x="133" y="346"/>
                    <a:pt x="133" y="346"/>
                    <a:pt x="133" y="346"/>
                  </a:cubicBezTo>
                  <a:cubicBezTo>
                    <a:pt x="133" y="383"/>
                    <a:pt x="164" y="404"/>
                    <a:pt x="208" y="404"/>
                  </a:cubicBezTo>
                  <a:cubicBezTo>
                    <a:pt x="272" y="404"/>
                    <a:pt x="316" y="369"/>
                    <a:pt x="316" y="31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a:extLst>
                <a:ext uri="{FF2B5EF4-FFF2-40B4-BE49-F238E27FC236}">
                  <a16:creationId xmlns:a16="http://schemas.microsoft.com/office/drawing/2014/main" id="{951E8447-9E0F-4D78-B1FD-2CADDD35003E}"/>
                </a:ext>
              </a:extLst>
            </p:cNvPr>
            <p:cNvSpPr>
              <a:spLocks/>
            </p:cNvSpPr>
            <p:nvPr userDrawn="1"/>
          </p:nvSpPr>
          <p:spPr bwMode="auto">
            <a:xfrm>
              <a:off x="6336529" y="564438"/>
              <a:ext cx="127665" cy="216321"/>
            </a:xfrm>
            <a:custGeom>
              <a:avLst/>
              <a:gdLst>
                <a:gd name="T0" fmla="*/ 0 w 293"/>
                <a:gd name="T1" fmla="*/ 13 h 498"/>
                <a:gd name="T2" fmla="*/ 138 w 293"/>
                <a:gd name="T3" fmla="*/ 13 h 498"/>
                <a:gd name="T4" fmla="*/ 138 w 293"/>
                <a:gd name="T5" fmla="*/ 111 h 498"/>
                <a:gd name="T6" fmla="*/ 293 w 293"/>
                <a:gd name="T7" fmla="*/ 4 h 498"/>
                <a:gd name="T8" fmla="*/ 293 w 293"/>
                <a:gd name="T9" fmla="*/ 148 h 498"/>
                <a:gd name="T10" fmla="*/ 285 w 293"/>
                <a:gd name="T11" fmla="*/ 148 h 498"/>
                <a:gd name="T12" fmla="*/ 138 w 293"/>
                <a:gd name="T13" fmla="*/ 319 h 498"/>
                <a:gd name="T14" fmla="*/ 138 w 293"/>
                <a:gd name="T15" fmla="*/ 498 h 498"/>
                <a:gd name="T16" fmla="*/ 0 w 293"/>
                <a:gd name="T17" fmla="*/ 498 h 498"/>
                <a:gd name="T18" fmla="*/ 0 w 293"/>
                <a:gd name="T19" fmla="*/ 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98">
                  <a:moveTo>
                    <a:pt x="0" y="13"/>
                  </a:moveTo>
                  <a:cubicBezTo>
                    <a:pt x="138" y="13"/>
                    <a:pt x="138" y="13"/>
                    <a:pt x="138" y="13"/>
                  </a:cubicBezTo>
                  <a:cubicBezTo>
                    <a:pt x="138" y="111"/>
                    <a:pt x="138" y="111"/>
                    <a:pt x="138" y="111"/>
                  </a:cubicBezTo>
                  <a:cubicBezTo>
                    <a:pt x="166" y="44"/>
                    <a:pt x="211" y="0"/>
                    <a:pt x="293" y="4"/>
                  </a:cubicBezTo>
                  <a:cubicBezTo>
                    <a:pt x="293" y="148"/>
                    <a:pt x="293" y="148"/>
                    <a:pt x="293" y="148"/>
                  </a:cubicBezTo>
                  <a:cubicBezTo>
                    <a:pt x="285" y="148"/>
                    <a:pt x="285" y="148"/>
                    <a:pt x="285" y="148"/>
                  </a:cubicBezTo>
                  <a:cubicBezTo>
                    <a:pt x="194" y="148"/>
                    <a:pt x="138" y="203"/>
                    <a:pt x="138" y="319"/>
                  </a:cubicBezTo>
                  <a:cubicBezTo>
                    <a:pt x="138" y="498"/>
                    <a:pt x="138" y="498"/>
                    <a:pt x="138" y="498"/>
                  </a:cubicBezTo>
                  <a:cubicBezTo>
                    <a:pt x="0" y="498"/>
                    <a:pt x="0" y="498"/>
                    <a:pt x="0" y="498"/>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a:extLst>
                <a:ext uri="{FF2B5EF4-FFF2-40B4-BE49-F238E27FC236}">
                  <a16:creationId xmlns:a16="http://schemas.microsoft.com/office/drawing/2014/main" id="{D7E48906-CF13-457A-BF96-6C8E5166477C}"/>
                </a:ext>
              </a:extLst>
            </p:cNvPr>
            <p:cNvSpPr>
              <a:spLocks/>
            </p:cNvSpPr>
            <p:nvPr userDrawn="1"/>
          </p:nvSpPr>
          <p:spPr bwMode="auto">
            <a:xfrm>
              <a:off x="6475719" y="516121"/>
              <a:ext cx="134757" cy="268184"/>
            </a:xfrm>
            <a:custGeom>
              <a:avLst/>
              <a:gdLst>
                <a:gd name="T0" fmla="*/ 58 w 310"/>
                <a:gd name="T1" fmla="*/ 472 h 617"/>
                <a:gd name="T2" fmla="*/ 58 w 310"/>
                <a:gd name="T3" fmla="*/ 242 h 617"/>
                <a:gd name="T4" fmla="*/ 0 w 310"/>
                <a:gd name="T5" fmla="*/ 242 h 617"/>
                <a:gd name="T6" fmla="*/ 0 w 310"/>
                <a:gd name="T7" fmla="*/ 124 h 617"/>
                <a:gd name="T8" fmla="*/ 58 w 310"/>
                <a:gd name="T9" fmla="*/ 124 h 617"/>
                <a:gd name="T10" fmla="*/ 58 w 310"/>
                <a:gd name="T11" fmla="*/ 0 h 617"/>
                <a:gd name="T12" fmla="*/ 196 w 310"/>
                <a:gd name="T13" fmla="*/ 0 h 617"/>
                <a:gd name="T14" fmla="*/ 196 w 310"/>
                <a:gd name="T15" fmla="*/ 124 h 617"/>
                <a:gd name="T16" fmla="*/ 310 w 310"/>
                <a:gd name="T17" fmla="*/ 124 h 617"/>
                <a:gd name="T18" fmla="*/ 310 w 310"/>
                <a:gd name="T19" fmla="*/ 242 h 617"/>
                <a:gd name="T20" fmla="*/ 196 w 310"/>
                <a:gd name="T21" fmla="*/ 242 h 617"/>
                <a:gd name="T22" fmla="*/ 196 w 310"/>
                <a:gd name="T23" fmla="*/ 449 h 617"/>
                <a:gd name="T24" fmla="*/ 240 w 310"/>
                <a:gd name="T25" fmla="*/ 496 h 617"/>
                <a:gd name="T26" fmla="*/ 308 w 310"/>
                <a:gd name="T27" fmla="*/ 479 h 617"/>
                <a:gd name="T28" fmla="*/ 308 w 310"/>
                <a:gd name="T29" fmla="*/ 589 h 617"/>
                <a:gd name="T30" fmla="*/ 199 w 310"/>
                <a:gd name="T31" fmla="*/ 617 h 617"/>
                <a:gd name="T32" fmla="*/ 58 w 310"/>
                <a:gd name="T33" fmla="*/ 47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617">
                  <a:moveTo>
                    <a:pt x="58" y="472"/>
                  </a:moveTo>
                  <a:cubicBezTo>
                    <a:pt x="58" y="242"/>
                    <a:pt x="58" y="242"/>
                    <a:pt x="58" y="242"/>
                  </a:cubicBezTo>
                  <a:cubicBezTo>
                    <a:pt x="0" y="242"/>
                    <a:pt x="0" y="242"/>
                    <a:pt x="0" y="242"/>
                  </a:cubicBezTo>
                  <a:cubicBezTo>
                    <a:pt x="0" y="124"/>
                    <a:pt x="0" y="124"/>
                    <a:pt x="0" y="124"/>
                  </a:cubicBezTo>
                  <a:cubicBezTo>
                    <a:pt x="58" y="124"/>
                    <a:pt x="58" y="124"/>
                    <a:pt x="58" y="124"/>
                  </a:cubicBezTo>
                  <a:cubicBezTo>
                    <a:pt x="58" y="0"/>
                    <a:pt x="58" y="0"/>
                    <a:pt x="58" y="0"/>
                  </a:cubicBezTo>
                  <a:cubicBezTo>
                    <a:pt x="196" y="0"/>
                    <a:pt x="196" y="0"/>
                    <a:pt x="196" y="0"/>
                  </a:cubicBezTo>
                  <a:cubicBezTo>
                    <a:pt x="196" y="124"/>
                    <a:pt x="196" y="124"/>
                    <a:pt x="196" y="124"/>
                  </a:cubicBezTo>
                  <a:cubicBezTo>
                    <a:pt x="310" y="124"/>
                    <a:pt x="310" y="124"/>
                    <a:pt x="310" y="124"/>
                  </a:cubicBezTo>
                  <a:cubicBezTo>
                    <a:pt x="310" y="242"/>
                    <a:pt x="310" y="242"/>
                    <a:pt x="310" y="242"/>
                  </a:cubicBezTo>
                  <a:cubicBezTo>
                    <a:pt x="196" y="242"/>
                    <a:pt x="196" y="242"/>
                    <a:pt x="196" y="242"/>
                  </a:cubicBezTo>
                  <a:cubicBezTo>
                    <a:pt x="196" y="449"/>
                    <a:pt x="196" y="449"/>
                    <a:pt x="196" y="449"/>
                  </a:cubicBezTo>
                  <a:cubicBezTo>
                    <a:pt x="196" y="481"/>
                    <a:pt x="209" y="496"/>
                    <a:pt x="240" y="496"/>
                  </a:cubicBezTo>
                  <a:cubicBezTo>
                    <a:pt x="265" y="496"/>
                    <a:pt x="288" y="490"/>
                    <a:pt x="308" y="479"/>
                  </a:cubicBezTo>
                  <a:cubicBezTo>
                    <a:pt x="308" y="589"/>
                    <a:pt x="308" y="589"/>
                    <a:pt x="308" y="589"/>
                  </a:cubicBezTo>
                  <a:cubicBezTo>
                    <a:pt x="279" y="607"/>
                    <a:pt x="245" y="617"/>
                    <a:pt x="199" y="617"/>
                  </a:cubicBezTo>
                  <a:cubicBezTo>
                    <a:pt x="115" y="617"/>
                    <a:pt x="58" y="584"/>
                    <a:pt x="58" y="47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a:extLst>
                <a:ext uri="{FF2B5EF4-FFF2-40B4-BE49-F238E27FC236}">
                  <a16:creationId xmlns:a16="http://schemas.microsoft.com/office/drawing/2014/main" id="{EF43AC6D-7838-4F37-88E8-52FEBACFEE00}"/>
                </a:ext>
              </a:extLst>
            </p:cNvPr>
            <p:cNvSpPr>
              <a:spLocks noEditPoints="1"/>
            </p:cNvSpPr>
            <p:nvPr userDrawn="1"/>
          </p:nvSpPr>
          <p:spPr bwMode="auto">
            <a:xfrm>
              <a:off x="6618455" y="566212"/>
              <a:ext cx="207012" cy="219424"/>
            </a:xfrm>
            <a:custGeom>
              <a:avLst/>
              <a:gdLst>
                <a:gd name="T0" fmla="*/ 0 w 476"/>
                <a:gd name="T1" fmla="*/ 254 h 505"/>
                <a:gd name="T2" fmla="*/ 0 w 476"/>
                <a:gd name="T3" fmla="*/ 253 h 505"/>
                <a:gd name="T4" fmla="*/ 240 w 476"/>
                <a:gd name="T5" fmla="*/ 0 h 505"/>
                <a:gd name="T6" fmla="*/ 476 w 476"/>
                <a:gd name="T7" fmla="*/ 263 h 505"/>
                <a:gd name="T8" fmla="*/ 475 w 476"/>
                <a:gd name="T9" fmla="*/ 300 h 505"/>
                <a:gd name="T10" fmla="*/ 137 w 476"/>
                <a:gd name="T11" fmla="*/ 300 h 505"/>
                <a:gd name="T12" fmla="*/ 256 w 476"/>
                <a:gd name="T13" fmla="*/ 395 h 505"/>
                <a:gd name="T14" fmla="*/ 373 w 476"/>
                <a:gd name="T15" fmla="*/ 345 h 505"/>
                <a:gd name="T16" fmla="*/ 452 w 476"/>
                <a:gd name="T17" fmla="*/ 415 h 505"/>
                <a:gd name="T18" fmla="*/ 254 w 476"/>
                <a:gd name="T19" fmla="*/ 505 h 505"/>
                <a:gd name="T20" fmla="*/ 0 w 476"/>
                <a:gd name="T21" fmla="*/ 254 h 505"/>
                <a:gd name="T22" fmla="*/ 342 w 476"/>
                <a:gd name="T23" fmla="*/ 214 h 505"/>
                <a:gd name="T24" fmla="*/ 240 w 476"/>
                <a:gd name="T25" fmla="*/ 111 h 505"/>
                <a:gd name="T26" fmla="*/ 135 w 476"/>
                <a:gd name="T27" fmla="*/ 214 h 505"/>
                <a:gd name="T28" fmla="*/ 342 w 476"/>
                <a:gd name="T29" fmla="*/ 2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05">
                  <a:moveTo>
                    <a:pt x="0" y="254"/>
                  </a:moveTo>
                  <a:cubicBezTo>
                    <a:pt x="0" y="253"/>
                    <a:pt x="0" y="253"/>
                    <a:pt x="0" y="253"/>
                  </a:cubicBezTo>
                  <a:cubicBezTo>
                    <a:pt x="0" y="114"/>
                    <a:pt x="99" y="0"/>
                    <a:pt x="240" y="0"/>
                  </a:cubicBezTo>
                  <a:cubicBezTo>
                    <a:pt x="402" y="0"/>
                    <a:pt x="476" y="126"/>
                    <a:pt x="476" y="263"/>
                  </a:cubicBezTo>
                  <a:cubicBezTo>
                    <a:pt x="476" y="274"/>
                    <a:pt x="476" y="287"/>
                    <a:pt x="475" y="300"/>
                  </a:cubicBezTo>
                  <a:cubicBezTo>
                    <a:pt x="137" y="300"/>
                    <a:pt x="137" y="300"/>
                    <a:pt x="137" y="300"/>
                  </a:cubicBezTo>
                  <a:cubicBezTo>
                    <a:pt x="151" y="362"/>
                    <a:pt x="194" y="395"/>
                    <a:pt x="256" y="395"/>
                  </a:cubicBezTo>
                  <a:cubicBezTo>
                    <a:pt x="302" y="395"/>
                    <a:pt x="335" y="380"/>
                    <a:pt x="373" y="345"/>
                  </a:cubicBezTo>
                  <a:cubicBezTo>
                    <a:pt x="452" y="415"/>
                    <a:pt x="452" y="415"/>
                    <a:pt x="452" y="415"/>
                  </a:cubicBezTo>
                  <a:cubicBezTo>
                    <a:pt x="407" y="471"/>
                    <a:pt x="342" y="505"/>
                    <a:pt x="254" y="505"/>
                  </a:cubicBezTo>
                  <a:cubicBezTo>
                    <a:pt x="108" y="505"/>
                    <a:pt x="0" y="403"/>
                    <a:pt x="0" y="254"/>
                  </a:cubicBezTo>
                  <a:close/>
                  <a:moveTo>
                    <a:pt x="342" y="214"/>
                  </a:moveTo>
                  <a:cubicBezTo>
                    <a:pt x="334" y="152"/>
                    <a:pt x="298" y="111"/>
                    <a:pt x="240" y="111"/>
                  </a:cubicBezTo>
                  <a:cubicBezTo>
                    <a:pt x="183" y="111"/>
                    <a:pt x="146" y="151"/>
                    <a:pt x="135" y="214"/>
                  </a:cubicBezTo>
                  <a:lnTo>
                    <a:pt x="342" y="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a:extLst>
                <a:ext uri="{FF2B5EF4-FFF2-40B4-BE49-F238E27FC236}">
                  <a16:creationId xmlns:a16="http://schemas.microsoft.com/office/drawing/2014/main" id="{425B0672-DE59-4ECA-B0E7-B790066891FB}"/>
                </a:ext>
              </a:extLst>
            </p:cNvPr>
            <p:cNvSpPr>
              <a:spLocks/>
            </p:cNvSpPr>
            <p:nvPr userDrawn="1"/>
          </p:nvSpPr>
          <p:spPr bwMode="auto">
            <a:xfrm>
              <a:off x="6837879" y="564438"/>
              <a:ext cx="127221" cy="216321"/>
            </a:xfrm>
            <a:custGeom>
              <a:avLst/>
              <a:gdLst>
                <a:gd name="T0" fmla="*/ 0 w 293"/>
                <a:gd name="T1" fmla="*/ 13 h 498"/>
                <a:gd name="T2" fmla="*/ 138 w 293"/>
                <a:gd name="T3" fmla="*/ 13 h 498"/>
                <a:gd name="T4" fmla="*/ 138 w 293"/>
                <a:gd name="T5" fmla="*/ 111 h 498"/>
                <a:gd name="T6" fmla="*/ 293 w 293"/>
                <a:gd name="T7" fmla="*/ 4 h 498"/>
                <a:gd name="T8" fmla="*/ 293 w 293"/>
                <a:gd name="T9" fmla="*/ 148 h 498"/>
                <a:gd name="T10" fmla="*/ 285 w 293"/>
                <a:gd name="T11" fmla="*/ 148 h 498"/>
                <a:gd name="T12" fmla="*/ 138 w 293"/>
                <a:gd name="T13" fmla="*/ 319 h 498"/>
                <a:gd name="T14" fmla="*/ 138 w 293"/>
                <a:gd name="T15" fmla="*/ 498 h 498"/>
                <a:gd name="T16" fmla="*/ 0 w 293"/>
                <a:gd name="T17" fmla="*/ 498 h 498"/>
                <a:gd name="T18" fmla="*/ 0 w 293"/>
                <a:gd name="T19" fmla="*/ 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98">
                  <a:moveTo>
                    <a:pt x="0" y="13"/>
                  </a:moveTo>
                  <a:cubicBezTo>
                    <a:pt x="138" y="13"/>
                    <a:pt x="138" y="13"/>
                    <a:pt x="138" y="13"/>
                  </a:cubicBezTo>
                  <a:cubicBezTo>
                    <a:pt x="138" y="111"/>
                    <a:pt x="138" y="111"/>
                    <a:pt x="138" y="111"/>
                  </a:cubicBezTo>
                  <a:cubicBezTo>
                    <a:pt x="166" y="44"/>
                    <a:pt x="211" y="0"/>
                    <a:pt x="293" y="4"/>
                  </a:cubicBezTo>
                  <a:cubicBezTo>
                    <a:pt x="293" y="148"/>
                    <a:pt x="293" y="148"/>
                    <a:pt x="293" y="148"/>
                  </a:cubicBezTo>
                  <a:cubicBezTo>
                    <a:pt x="285" y="148"/>
                    <a:pt x="285" y="148"/>
                    <a:pt x="285" y="148"/>
                  </a:cubicBezTo>
                  <a:cubicBezTo>
                    <a:pt x="194" y="148"/>
                    <a:pt x="138" y="203"/>
                    <a:pt x="138" y="319"/>
                  </a:cubicBezTo>
                  <a:cubicBezTo>
                    <a:pt x="138" y="498"/>
                    <a:pt x="138" y="498"/>
                    <a:pt x="138" y="498"/>
                  </a:cubicBezTo>
                  <a:cubicBezTo>
                    <a:pt x="0" y="498"/>
                    <a:pt x="0" y="498"/>
                    <a:pt x="0" y="498"/>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a:extLst>
                <a:ext uri="{FF2B5EF4-FFF2-40B4-BE49-F238E27FC236}">
                  <a16:creationId xmlns:a16="http://schemas.microsoft.com/office/drawing/2014/main" id="{48436D55-7005-4378-814F-D44CFE979F88}"/>
                </a:ext>
              </a:extLst>
            </p:cNvPr>
            <p:cNvSpPr>
              <a:spLocks/>
            </p:cNvSpPr>
            <p:nvPr userDrawn="1"/>
          </p:nvSpPr>
          <p:spPr bwMode="auto">
            <a:xfrm>
              <a:off x="4988072" y="888476"/>
              <a:ext cx="134757" cy="268628"/>
            </a:xfrm>
            <a:custGeom>
              <a:avLst/>
              <a:gdLst>
                <a:gd name="T0" fmla="*/ 58 w 310"/>
                <a:gd name="T1" fmla="*/ 472 h 618"/>
                <a:gd name="T2" fmla="*/ 58 w 310"/>
                <a:gd name="T3" fmla="*/ 242 h 618"/>
                <a:gd name="T4" fmla="*/ 0 w 310"/>
                <a:gd name="T5" fmla="*/ 242 h 618"/>
                <a:gd name="T6" fmla="*/ 0 w 310"/>
                <a:gd name="T7" fmla="*/ 124 h 618"/>
                <a:gd name="T8" fmla="*/ 58 w 310"/>
                <a:gd name="T9" fmla="*/ 124 h 618"/>
                <a:gd name="T10" fmla="*/ 58 w 310"/>
                <a:gd name="T11" fmla="*/ 0 h 618"/>
                <a:gd name="T12" fmla="*/ 195 w 310"/>
                <a:gd name="T13" fmla="*/ 0 h 618"/>
                <a:gd name="T14" fmla="*/ 195 w 310"/>
                <a:gd name="T15" fmla="*/ 124 h 618"/>
                <a:gd name="T16" fmla="*/ 310 w 310"/>
                <a:gd name="T17" fmla="*/ 124 h 618"/>
                <a:gd name="T18" fmla="*/ 310 w 310"/>
                <a:gd name="T19" fmla="*/ 242 h 618"/>
                <a:gd name="T20" fmla="*/ 195 w 310"/>
                <a:gd name="T21" fmla="*/ 242 h 618"/>
                <a:gd name="T22" fmla="*/ 195 w 310"/>
                <a:gd name="T23" fmla="*/ 449 h 618"/>
                <a:gd name="T24" fmla="*/ 240 w 310"/>
                <a:gd name="T25" fmla="*/ 496 h 618"/>
                <a:gd name="T26" fmla="*/ 308 w 310"/>
                <a:gd name="T27" fmla="*/ 479 h 618"/>
                <a:gd name="T28" fmla="*/ 308 w 310"/>
                <a:gd name="T29" fmla="*/ 590 h 618"/>
                <a:gd name="T30" fmla="*/ 199 w 310"/>
                <a:gd name="T31" fmla="*/ 618 h 618"/>
                <a:gd name="T32" fmla="*/ 58 w 310"/>
                <a:gd name="T33" fmla="*/ 47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618">
                  <a:moveTo>
                    <a:pt x="58" y="472"/>
                  </a:moveTo>
                  <a:cubicBezTo>
                    <a:pt x="58" y="242"/>
                    <a:pt x="58" y="242"/>
                    <a:pt x="58" y="242"/>
                  </a:cubicBezTo>
                  <a:cubicBezTo>
                    <a:pt x="0" y="242"/>
                    <a:pt x="0" y="242"/>
                    <a:pt x="0" y="242"/>
                  </a:cubicBezTo>
                  <a:cubicBezTo>
                    <a:pt x="0" y="124"/>
                    <a:pt x="0" y="124"/>
                    <a:pt x="0" y="124"/>
                  </a:cubicBezTo>
                  <a:cubicBezTo>
                    <a:pt x="58" y="124"/>
                    <a:pt x="58" y="124"/>
                    <a:pt x="58" y="124"/>
                  </a:cubicBezTo>
                  <a:cubicBezTo>
                    <a:pt x="58" y="0"/>
                    <a:pt x="58" y="0"/>
                    <a:pt x="58" y="0"/>
                  </a:cubicBezTo>
                  <a:cubicBezTo>
                    <a:pt x="195" y="0"/>
                    <a:pt x="195" y="0"/>
                    <a:pt x="195" y="0"/>
                  </a:cubicBezTo>
                  <a:cubicBezTo>
                    <a:pt x="195" y="124"/>
                    <a:pt x="195" y="124"/>
                    <a:pt x="195" y="124"/>
                  </a:cubicBezTo>
                  <a:cubicBezTo>
                    <a:pt x="310" y="124"/>
                    <a:pt x="310" y="124"/>
                    <a:pt x="310" y="124"/>
                  </a:cubicBezTo>
                  <a:cubicBezTo>
                    <a:pt x="310" y="242"/>
                    <a:pt x="310" y="242"/>
                    <a:pt x="310" y="242"/>
                  </a:cubicBezTo>
                  <a:cubicBezTo>
                    <a:pt x="195" y="242"/>
                    <a:pt x="195" y="242"/>
                    <a:pt x="195" y="242"/>
                  </a:cubicBezTo>
                  <a:cubicBezTo>
                    <a:pt x="195" y="449"/>
                    <a:pt x="195" y="449"/>
                    <a:pt x="195" y="449"/>
                  </a:cubicBezTo>
                  <a:cubicBezTo>
                    <a:pt x="195" y="481"/>
                    <a:pt x="209" y="496"/>
                    <a:pt x="240" y="496"/>
                  </a:cubicBezTo>
                  <a:cubicBezTo>
                    <a:pt x="265" y="496"/>
                    <a:pt x="288" y="490"/>
                    <a:pt x="308" y="479"/>
                  </a:cubicBezTo>
                  <a:cubicBezTo>
                    <a:pt x="308" y="590"/>
                    <a:pt x="308" y="590"/>
                    <a:pt x="308" y="590"/>
                  </a:cubicBezTo>
                  <a:cubicBezTo>
                    <a:pt x="279" y="607"/>
                    <a:pt x="245" y="618"/>
                    <a:pt x="199" y="618"/>
                  </a:cubicBezTo>
                  <a:cubicBezTo>
                    <a:pt x="115" y="618"/>
                    <a:pt x="58" y="584"/>
                    <a:pt x="58" y="47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a:extLst>
                <a:ext uri="{FF2B5EF4-FFF2-40B4-BE49-F238E27FC236}">
                  <a16:creationId xmlns:a16="http://schemas.microsoft.com/office/drawing/2014/main" id="{E6A79EDF-5E61-4207-BE2D-FF92BBF8078B}"/>
                </a:ext>
              </a:extLst>
            </p:cNvPr>
            <p:cNvSpPr>
              <a:spLocks noEditPoints="1"/>
            </p:cNvSpPr>
            <p:nvPr userDrawn="1"/>
          </p:nvSpPr>
          <p:spPr bwMode="auto">
            <a:xfrm>
              <a:off x="5131251" y="938123"/>
              <a:ext cx="207455" cy="219867"/>
            </a:xfrm>
            <a:custGeom>
              <a:avLst/>
              <a:gdLst>
                <a:gd name="T0" fmla="*/ 0 w 477"/>
                <a:gd name="T1" fmla="*/ 254 h 505"/>
                <a:gd name="T2" fmla="*/ 0 w 477"/>
                <a:gd name="T3" fmla="*/ 253 h 505"/>
                <a:gd name="T4" fmla="*/ 240 w 477"/>
                <a:gd name="T5" fmla="*/ 0 h 505"/>
                <a:gd name="T6" fmla="*/ 477 w 477"/>
                <a:gd name="T7" fmla="*/ 263 h 505"/>
                <a:gd name="T8" fmla="*/ 475 w 477"/>
                <a:gd name="T9" fmla="*/ 300 h 505"/>
                <a:gd name="T10" fmla="*/ 137 w 477"/>
                <a:gd name="T11" fmla="*/ 300 h 505"/>
                <a:gd name="T12" fmla="*/ 256 w 477"/>
                <a:gd name="T13" fmla="*/ 395 h 505"/>
                <a:gd name="T14" fmla="*/ 373 w 477"/>
                <a:gd name="T15" fmla="*/ 345 h 505"/>
                <a:gd name="T16" fmla="*/ 452 w 477"/>
                <a:gd name="T17" fmla="*/ 415 h 505"/>
                <a:gd name="T18" fmla="*/ 254 w 477"/>
                <a:gd name="T19" fmla="*/ 505 h 505"/>
                <a:gd name="T20" fmla="*/ 0 w 477"/>
                <a:gd name="T21" fmla="*/ 254 h 505"/>
                <a:gd name="T22" fmla="*/ 343 w 477"/>
                <a:gd name="T23" fmla="*/ 214 h 505"/>
                <a:gd name="T24" fmla="*/ 240 w 477"/>
                <a:gd name="T25" fmla="*/ 111 h 505"/>
                <a:gd name="T26" fmla="*/ 135 w 477"/>
                <a:gd name="T27" fmla="*/ 214 h 505"/>
                <a:gd name="T28" fmla="*/ 343 w 477"/>
                <a:gd name="T29" fmla="*/ 2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7" h="505">
                  <a:moveTo>
                    <a:pt x="0" y="254"/>
                  </a:moveTo>
                  <a:cubicBezTo>
                    <a:pt x="0" y="253"/>
                    <a:pt x="0" y="253"/>
                    <a:pt x="0" y="253"/>
                  </a:cubicBezTo>
                  <a:cubicBezTo>
                    <a:pt x="0" y="114"/>
                    <a:pt x="99" y="0"/>
                    <a:pt x="240" y="0"/>
                  </a:cubicBezTo>
                  <a:cubicBezTo>
                    <a:pt x="402" y="0"/>
                    <a:pt x="477" y="126"/>
                    <a:pt x="477" y="263"/>
                  </a:cubicBezTo>
                  <a:cubicBezTo>
                    <a:pt x="477" y="274"/>
                    <a:pt x="476" y="287"/>
                    <a:pt x="475" y="300"/>
                  </a:cubicBezTo>
                  <a:cubicBezTo>
                    <a:pt x="137" y="300"/>
                    <a:pt x="137" y="300"/>
                    <a:pt x="137" y="300"/>
                  </a:cubicBezTo>
                  <a:cubicBezTo>
                    <a:pt x="151" y="362"/>
                    <a:pt x="194" y="395"/>
                    <a:pt x="256" y="395"/>
                  </a:cubicBezTo>
                  <a:cubicBezTo>
                    <a:pt x="302" y="395"/>
                    <a:pt x="335" y="380"/>
                    <a:pt x="373" y="345"/>
                  </a:cubicBezTo>
                  <a:cubicBezTo>
                    <a:pt x="452" y="415"/>
                    <a:pt x="452" y="415"/>
                    <a:pt x="452" y="415"/>
                  </a:cubicBezTo>
                  <a:cubicBezTo>
                    <a:pt x="407" y="471"/>
                    <a:pt x="342" y="505"/>
                    <a:pt x="254" y="505"/>
                  </a:cubicBezTo>
                  <a:cubicBezTo>
                    <a:pt x="108" y="505"/>
                    <a:pt x="0" y="403"/>
                    <a:pt x="0" y="254"/>
                  </a:cubicBezTo>
                  <a:close/>
                  <a:moveTo>
                    <a:pt x="343" y="214"/>
                  </a:moveTo>
                  <a:cubicBezTo>
                    <a:pt x="334" y="152"/>
                    <a:pt x="298" y="111"/>
                    <a:pt x="240" y="111"/>
                  </a:cubicBezTo>
                  <a:cubicBezTo>
                    <a:pt x="183" y="111"/>
                    <a:pt x="146" y="151"/>
                    <a:pt x="135" y="214"/>
                  </a:cubicBezTo>
                  <a:lnTo>
                    <a:pt x="343" y="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a:extLst>
                <a:ext uri="{FF2B5EF4-FFF2-40B4-BE49-F238E27FC236}">
                  <a16:creationId xmlns:a16="http://schemas.microsoft.com/office/drawing/2014/main" id="{EE8FC2BE-83D2-4E89-84B1-6204300EF806}"/>
                </a:ext>
              </a:extLst>
            </p:cNvPr>
            <p:cNvSpPr>
              <a:spLocks/>
            </p:cNvSpPr>
            <p:nvPr userDrawn="1"/>
          </p:nvSpPr>
          <p:spPr bwMode="auto">
            <a:xfrm>
              <a:off x="5348015" y="938123"/>
              <a:ext cx="195486" cy="219867"/>
            </a:xfrm>
            <a:custGeom>
              <a:avLst/>
              <a:gdLst>
                <a:gd name="T0" fmla="*/ 0 w 450"/>
                <a:gd name="T1" fmla="*/ 254 h 505"/>
                <a:gd name="T2" fmla="*/ 0 w 450"/>
                <a:gd name="T3" fmla="*/ 253 h 505"/>
                <a:gd name="T4" fmla="*/ 254 w 450"/>
                <a:gd name="T5" fmla="*/ 0 h 505"/>
                <a:gd name="T6" fmla="*/ 448 w 450"/>
                <a:gd name="T7" fmla="*/ 82 h 505"/>
                <a:gd name="T8" fmla="*/ 363 w 450"/>
                <a:gd name="T9" fmla="*/ 172 h 505"/>
                <a:gd name="T10" fmla="*/ 253 w 450"/>
                <a:gd name="T11" fmla="*/ 119 h 505"/>
                <a:gd name="T12" fmla="*/ 135 w 450"/>
                <a:gd name="T13" fmla="*/ 251 h 505"/>
                <a:gd name="T14" fmla="*/ 135 w 450"/>
                <a:gd name="T15" fmla="*/ 253 h 505"/>
                <a:gd name="T16" fmla="*/ 258 w 450"/>
                <a:gd name="T17" fmla="*/ 387 h 505"/>
                <a:gd name="T18" fmla="*/ 370 w 450"/>
                <a:gd name="T19" fmla="*/ 335 h 505"/>
                <a:gd name="T20" fmla="*/ 450 w 450"/>
                <a:gd name="T21" fmla="*/ 416 h 505"/>
                <a:gd name="T22" fmla="*/ 252 w 450"/>
                <a:gd name="T23" fmla="*/ 505 h 505"/>
                <a:gd name="T24" fmla="*/ 0 w 450"/>
                <a:gd name="T25"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505">
                  <a:moveTo>
                    <a:pt x="0" y="254"/>
                  </a:moveTo>
                  <a:cubicBezTo>
                    <a:pt x="0" y="253"/>
                    <a:pt x="0" y="253"/>
                    <a:pt x="0" y="253"/>
                  </a:cubicBezTo>
                  <a:cubicBezTo>
                    <a:pt x="0" y="114"/>
                    <a:pt x="106" y="0"/>
                    <a:pt x="254" y="0"/>
                  </a:cubicBezTo>
                  <a:cubicBezTo>
                    <a:pt x="345" y="0"/>
                    <a:pt x="402" y="31"/>
                    <a:pt x="448" y="82"/>
                  </a:cubicBezTo>
                  <a:cubicBezTo>
                    <a:pt x="363" y="172"/>
                    <a:pt x="363" y="172"/>
                    <a:pt x="363" y="172"/>
                  </a:cubicBezTo>
                  <a:cubicBezTo>
                    <a:pt x="333" y="139"/>
                    <a:pt x="302" y="119"/>
                    <a:pt x="253" y="119"/>
                  </a:cubicBezTo>
                  <a:cubicBezTo>
                    <a:pt x="184" y="119"/>
                    <a:pt x="135" y="179"/>
                    <a:pt x="135" y="251"/>
                  </a:cubicBezTo>
                  <a:cubicBezTo>
                    <a:pt x="135" y="253"/>
                    <a:pt x="135" y="253"/>
                    <a:pt x="135" y="253"/>
                  </a:cubicBezTo>
                  <a:cubicBezTo>
                    <a:pt x="135" y="327"/>
                    <a:pt x="183" y="387"/>
                    <a:pt x="258" y="387"/>
                  </a:cubicBezTo>
                  <a:cubicBezTo>
                    <a:pt x="305" y="387"/>
                    <a:pt x="336" y="367"/>
                    <a:pt x="370" y="335"/>
                  </a:cubicBezTo>
                  <a:cubicBezTo>
                    <a:pt x="450" y="416"/>
                    <a:pt x="450" y="416"/>
                    <a:pt x="450" y="416"/>
                  </a:cubicBezTo>
                  <a:cubicBezTo>
                    <a:pt x="403" y="468"/>
                    <a:pt x="349" y="505"/>
                    <a:pt x="252" y="505"/>
                  </a:cubicBezTo>
                  <a:cubicBezTo>
                    <a:pt x="106" y="505"/>
                    <a:pt x="0" y="393"/>
                    <a:pt x="0" y="2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a:extLst>
                <a:ext uri="{FF2B5EF4-FFF2-40B4-BE49-F238E27FC236}">
                  <a16:creationId xmlns:a16="http://schemas.microsoft.com/office/drawing/2014/main" id="{20BF9710-84EF-48F3-83AC-79B8578452FF}"/>
                </a:ext>
              </a:extLst>
            </p:cNvPr>
            <p:cNvSpPr>
              <a:spLocks/>
            </p:cNvSpPr>
            <p:nvPr userDrawn="1"/>
          </p:nvSpPr>
          <p:spPr bwMode="auto">
            <a:xfrm>
              <a:off x="5553254" y="866312"/>
              <a:ext cx="193270" cy="286802"/>
            </a:xfrm>
            <a:custGeom>
              <a:avLst/>
              <a:gdLst>
                <a:gd name="T0" fmla="*/ 0 w 445"/>
                <a:gd name="T1" fmla="*/ 0 h 660"/>
                <a:gd name="T2" fmla="*/ 138 w 445"/>
                <a:gd name="T3" fmla="*/ 0 h 660"/>
                <a:gd name="T4" fmla="*/ 138 w 445"/>
                <a:gd name="T5" fmla="*/ 244 h 660"/>
                <a:gd name="T6" fmla="*/ 280 w 445"/>
                <a:gd name="T7" fmla="*/ 166 h 660"/>
                <a:gd name="T8" fmla="*/ 445 w 445"/>
                <a:gd name="T9" fmla="*/ 346 h 660"/>
                <a:gd name="T10" fmla="*/ 445 w 445"/>
                <a:gd name="T11" fmla="*/ 660 h 660"/>
                <a:gd name="T12" fmla="*/ 307 w 445"/>
                <a:gd name="T13" fmla="*/ 660 h 660"/>
                <a:gd name="T14" fmla="*/ 307 w 445"/>
                <a:gd name="T15" fmla="*/ 390 h 660"/>
                <a:gd name="T16" fmla="*/ 224 w 445"/>
                <a:gd name="T17" fmla="*/ 291 h 660"/>
                <a:gd name="T18" fmla="*/ 138 w 445"/>
                <a:gd name="T19" fmla="*/ 390 h 660"/>
                <a:gd name="T20" fmla="*/ 138 w 445"/>
                <a:gd name="T21" fmla="*/ 660 h 660"/>
                <a:gd name="T22" fmla="*/ 0 w 445"/>
                <a:gd name="T23" fmla="*/ 660 h 660"/>
                <a:gd name="T24" fmla="*/ 0 w 445"/>
                <a:gd name="T25"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660">
                  <a:moveTo>
                    <a:pt x="0" y="0"/>
                  </a:moveTo>
                  <a:cubicBezTo>
                    <a:pt x="138" y="0"/>
                    <a:pt x="138" y="0"/>
                    <a:pt x="138" y="0"/>
                  </a:cubicBezTo>
                  <a:cubicBezTo>
                    <a:pt x="138" y="244"/>
                    <a:pt x="138" y="244"/>
                    <a:pt x="138" y="244"/>
                  </a:cubicBezTo>
                  <a:cubicBezTo>
                    <a:pt x="169" y="203"/>
                    <a:pt x="210" y="166"/>
                    <a:pt x="280" y="166"/>
                  </a:cubicBezTo>
                  <a:cubicBezTo>
                    <a:pt x="384" y="166"/>
                    <a:pt x="445" y="235"/>
                    <a:pt x="445" y="346"/>
                  </a:cubicBezTo>
                  <a:cubicBezTo>
                    <a:pt x="445" y="660"/>
                    <a:pt x="445" y="660"/>
                    <a:pt x="445" y="660"/>
                  </a:cubicBezTo>
                  <a:cubicBezTo>
                    <a:pt x="307" y="660"/>
                    <a:pt x="307" y="660"/>
                    <a:pt x="307" y="660"/>
                  </a:cubicBezTo>
                  <a:cubicBezTo>
                    <a:pt x="307" y="390"/>
                    <a:pt x="307" y="390"/>
                    <a:pt x="307" y="390"/>
                  </a:cubicBezTo>
                  <a:cubicBezTo>
                    <a:pt x="307" y="324"/>
                    <a:pt x="276" y="291"/>
                    <a:pt x="224" y="291"/>
                  </a:cubicBezTo>
                  <a:cubicBezTo>
                    <a:pt x="171" y="291"/>
                    <a:pt x="138" y="324"/>
                    <a:pt x="138" y="390"/>
                  </a:cubicBezTo>
                  <a:cubicBezTo>
                    <a:pt x="138" y="660"/>
                    <a:pt x="138" y="660"/>
                    <a:pt x="138" y="660"/>
                  </a:cubicBezTo>
                  <a:cubicBezTo>
                    <a:pt x="0" y="660"/>
                    <a:pt x="0" y="660"/>
                    <a:pt x="0" y="660"/>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a:extLst>
                <a:ext uri="{FF2B5EF4-FFF2-40B4-BE49-F238E27FC236}">
                  <a16:creationId xmlns:a16="http://schemas.microsoft.com/office/drawing/2014/main" id="{81617563-0E5D-4304-8347-94091B18C68E}"/>
                </a:ext>
              </a:extLst>
            </p:cNvPr>
            <p:cNvSpPr>
              <a:spLocks/>
            </p:cNvSpPr>
            <p:nvPr userDrawn="1"/>
          </p:nvSpPr>
          <p:spPr bwMode="auto">
            <a:xfrm>
              <a:off x="5762039" y="938123"/>
              <a:ext cx="192827" cy="214991"/>
            </a:xfrm>
            <a:custGeom>
              <a:avLst/>
              <a:gdLst>
                <a:gd name="T0" fmla="*/ 0 w 444"/>
                <a:gd name="T1" fmla="*/ 9 h 494"/>
                <a:gd name="T2" fmla="*/ 137 w 444"/>
                <a:gd name="T3" fmla="*/ 9 h 494"/>
                <a:gd name="T4" fmla="*/ 137 w 444"/>
                <a:gd name="T5" fmla="*/ 78 h 494"/>
                <a:gd name="T6" fmla="*/ 279 w 444"/>
                <a:gd name="T7" fmla="*/ 0 h 494"/>
                <a:gd name="T8" fmla="*/ 444 w 444"/>
                <a:gd name="T9" fmla="*/ 180 h 494"/>
                <a:gd name="T10" fmla="*/ 444 w 444"/>
                <a:gd name="T11" fmla="*/ 494 h 494"/>
                <a:gd name="T12" fmla="*/ 306 w 444"/>
                <a:gd name="T13" fmla="*/ 494 h 494"/>
                <a:gd name="T14" fmla="*/ 306 w 444"/>
                <a:gd name="T15" fmla="*/ 224 h 494"/>
                <a:gd name="T16" fmla="*/ 223 w 444"/>
                <a:gd name="T17" fmla="*/ 125 h 494"/>
                <a:gd name="T18" fmla="*/ 137 w 444"/>
                <a:gd name="T19" fmla="*/ 224 h 494"/>
                <a:gd name="T20" fmla="*/ 137 w 444"/>
                <a:gd name="T21" fmla="*/ 494 h 494"/>
                <a:gd name="T22" fmla="*/ 0 w 444"/>
                <a:gd name="T23" fmla="*/ 494 h 494"/>
                <a:gd name="T24" fmla="*/ 0 w 444"/>
                <a:gd name="T25" fmla="*/ 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94">
                  <a:moveTo>
                    <a:pt x="0" y="9"/>
                  </a:moveTo>
                  <a:cubicBezTo>
                    <a:pt x="137" y="9"/>
                    <a:pt x="137" y="9"/>
                    <a:pt x="137" y="9"/>
                  </a:cubicBezTo>
                  <a:cubicBezTo>
                    <a:pt x="137" y="78"/>
                    <a:pt x="137" y="78"/>
                    <a:pt x="137" y="78"/>
                  </a:cubicBezTo>
                  <a:cubicBezTo>
                    <a:pt x="169" y="37"/>
                    <a:pt x="210" y="0"/>
                    <a:pt x="279" y="0"/>
                  </a:cubicBezTo>
                  <a:cubicBezTo>
                    <a:pt x="383" y="0"/>
                    <a:pt x="444" y="69"/>
                    <a:pt x="444" y="180"/>
                  </a:cubicBezTo>
                  <a:cubicBezTo>
                    <a:pt x="444" y="494"/>
                    <a:pt x="444" y="494"/>
                    <a:pt x="444" y="494"/>
                  </a:cubicBezTo>
                  <a:cubicBezTo>
                    <a:pt x="306" y="494"/>
                    <a:pt x="306" y="494"/>
                    <a:pt x="306" y="494"/>
                  </a:cubicBezTo>
                  <a:cubicBezTo>
                    <a:pt x="306" y="224"/>
                    <a:pt x="306" y="224"/>
                    <a:pt x="306" y="224"/>
                  </a:cubicBezTo>
                  <a:cubicBezTo>
                    <a:pt x="306" y="158"/>
                    <a:pt x="276" y="125"/>
                    <a:pt x="223" y="125"/>
                  </a:cubicBezTo>
                  <a:cubicBezTo>
                    <a:pt x="171" y="125"/>
                    <a:pt x="137" y="158"/>
                    <a:pt x="137" y="224"/>
                  </a:cubicBezTo>
                  <a:cubicBezTo>
                    <a:pt x="137" y="494"/>
                    <a:pt x="137" y="494"/>
                    <a:pt x="137" y="494"/>
                  </a:cubicBezTo>
                  <a:cubicBezTo>
                    <a:pt x="0" y="494"/>
                    <a:pt x="0" y="494"/>
                    <a:pt x="0" y="494"/>
                  </a:cubicBezTo>
                  <a:lnTo>
                    <a:pt x="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a:extLst>
                <a:ext uri="{FF2B5EF4-FFF2-40B4-BE49-F238E27FC236}">
                  <a16:creationId xmlns:a16="http://schemas.microsoft.com/office/drawing/2014/main" id="{644BF847-C98F-4D2F-A010-37D3A26D4B86}"/>
                </a:ext>
              </a:extLst>
            </p:cNvPr>
            <p:cNvSpPr>
              <a:spLocks noEditPoints="1"/>
            </p:cNvSpPr>
            <p:nvPr userDrawn="1"/>
          </p:nvSpPr>
          <p:spPr bwMode="auto">
            <a:xfrm>
              <a:off x="5967277" y="938123"/>
              <a:ext cx="228289" cy="219867"/>
            </a:xfrm>
            <a:custGeom>
              <a:avLst/>
              <a:gdLst>
                <a:gd name="T0" fmla="*/ 0 w 525"/>
                <a:gd name="T1" fmla="*/ 254 h 505"/>
                <a:gd name="T2" fmla="*/ 0 w 525"/>
                <a:gd name="T3" fmla="*/ 253 h 505"/>
                <a:gd name="T4" fmla="*/ 263 w 525"/>
                <a:gd name="T5" fmla="*/ 0 h 505"/>
                <a:gd name="T6" fmla="*/ 525 w 525"/>
                <a:gd name="T7" fmla="*/ 251 h 505"/>
                <a:gd name="T8" fmla="*/ 525 w 525"/>
                <a:gd name="T9" fmla="*/ 253 h 505"/>
                <a:gd name="T10" fmla="*/ 262 w 525"/>
                <a:gd name="T11" fmla="*/ 505 h 505"/>
                <a:gd name="T12" fmla="*/ 0 w 525"/>
                <a:gd name="T13" fmla="*/ 254 h 505"/>
                <a:gd name="T14" fmla="*/ 389 w 525"/>
                <a:gd name="T15" fmla="*/ 254 h 505"/>
                <a:gd name="T16" fmla="*/ 389 w 525"/>
                <a:gd name="T17" fmla="*/ 253 h 505"/>
                <a:gd name="T18" fmla="*/ 262 w 525"/>
                <a:gd name="T19" fmla="*/ 119 h 505"/>
                <a:gd name="T20" fmla="*/ 136 w 525"/>
                <a:gd name="T21" fmla="*/ 251 h 505"/>
                <a:gd name="T22" fmla="*/ 136 w 525"/>
                <a:gd name="T23" fmla="*/ 253 h 505"/>
                <a:gd name="T24" fmla="*/ 263 w 525"/>
                <a:gd name="T25" fmla="*/ 387 h 505"/>
                <a:gd name="T26" fmla="*/ 389 w 525"/>
                <a:gd name="T27"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5" h="505">
                  <a:moveTo>
                    <a:pt x="0" y="254"/>
                  </a:moveTo>
                  <a:cubicBezTo>
                    <a:pt x="0" y="253"/>
                    <a:pt x="0" y="253"/>
                    <a:pt x="0" y="253"/>
                  </a:cubicBezTo>
                  <a:cubicBezTo>
                    <a:pt x="0" y="113"/>
                    <a:pt x="112" y="0"/>
                    <a:pt x="263" y="0"/>
                  </a:cubicBezTo>
                  <a:cubicBezTo>
                    <a:pt x="414" y="0"/>
                    <a:pt x="525" y="111"/>
                    <a:pt x="525" y="251"/>
                  </a:cubicBezTo>
                  <a:cubicBezTo>
                    <a:pt x="525" y="253"/>
                    <a:pt x="525" y="253"/>
                    <a:pt x="525" y="253"/>
                  </a:cubicBezTo>
                  <a:cubicBezTo>
                    <a:pt x="525" y="392"/>
                    <a:pt x="413" y="505"/>
                    <a:pt x="262" y="505"/>
                  </a:cubicBezTo>
                  <a:cubicBezTo>
                    <a:pt x="111" y="505"/>
                    <a:pt x="0" y="394"/>
                    <a:pt x="0" y="254"/>
                  </a:cubicBezTo>
                  <a:close/>
                  <a:moveTo>
                    <a:pt x="389" y="254"/>
                  </a:moveTo>
                  <a:cubicBezTo>
                    <a:pt x="389" y="253"/>
                    <a:pt x="389" y="253"/>
                    <a:pt x="389" y="253"/>
                  </a:cubicBezTo>
                  <a:cubicBezTo>
                    <a:pt x="389" y="181"/>
                    <a:pt x="338" y="119"/>
                    <a:pt x="262" y="119"/>
                  </a:cubicBezTo>
                  <a:cubicBezTo>
                    <a:pt x="183" y="119"/>
                    <a:pt x="136" y="179"/>
                    <a:pt x="136" y="251"/>
                  </a:cubicBezTo>
                  <a:cubicBezTo>
                    <a:pt x="136" y="253"/>
                    <a:pt x="136" y="253"/>
                    <a:pt x="136" y="253"/>
                  </a:cubicBezTo>
                  <a:cubicBezTo>
                    <a:pt x="136" y="324"/>
                    <a:pt x="187" y="387"/>
                    <a:pt x="263" y="387"/>
                  </a:cubicBezTo>
                  <a:cubicBezTo>
                    <a:pt x="342" y="387"/>
                    <a:pt x="389" y="326"/>
                    <a:pt x="389" y="2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8">
              <a:extLst>
                <a:ext uri="{FF2B5EF4-FFF2-40B4-BE49-F238E27FC236}">
                  <a16:creationId xmlns:a16="http://schemas.microsoft.com/office/drawing/2014/main" id="{424E75C9-AA44-4EC4-BB9E-BE47649AE0FB}"/>
                </a:ext>
              </a:extLst>
            </p:cNvPr>
            <p:cNvSpPr>
              <a:spLocks noChangeArrowheads="1"/>
            </p:cNvSpPr>
            <p:nvPr userDrawn="1"/>
          </p:nvSpPr>
          <p:spPr bwMode="auto">
            <a:xfrm>
              <a:off x="6207091" y="866312"/>
              <a:ext cx="59843" cy="28680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9">
              <a:extLst>
                <a:ext uri="{FF2B5EF4-FFF2-40B4-BE49-F238E27FC236}">
                  <a16:creationId xmlns:a16="http://schemas.microsoft.com/office/drawing/2014/main" id="{FEBDD19B-EA9E-403C-8765-67EC4F33220E}"/>
                </a:ext>
              </a:extLst>
            </p:cNvPr>
            <p:cNvSpPr>
              <a:spLocks noEditPoints="1"/>
            </p:cNvSpPr>
            <p:nvPr userDrawn="1"/>
          </p:nvSpPr>
          <p:spPr bwMode="auto">
            <a:xfrm>
              <a:off x="6278460" y="938123"/>
              <a:ext cx="228732" cy="219867"/>
            </a:xfrm>
            <a:custGeom>
              <a:avLst/>
              <a:gdLst>
                <a:gd name="T0" fmla="*/ 0 w 526"/>
                <a:gd name="T1" fmla="*/ 254 h 505"/>
                <a:gd name="T2" fmla="*/ 0 w 526"/>
                <a:gd name="T3" fmla="*/ 253 h 505"/>
                <a:gd name="T4" fmla="*/ 264 w 526"/>
                <a:gd name="T5" fmla="*/ 0 h 505"/>
                <a:gd name="T6" fmla="*/ 526 w 526"/>
                <a:gd name="T7" fmla="*/ 251 h 505"/>
                <a:gd name="T8" fmla="*/ 526 w 526"/>
                <a:gd name="T9" fmla="*/ 253 h 505"/>
                <a:gd name="T10" fmla="*/ 262 w 526"/>
                <a:gd name="T11" fmla="*/ 505 h 505"/>
                <a:gd name="T12" fmla="*/ 0 w 526"/>
                <a:gd name="T13" fmla="*/ 254 h 505"/>
                <a:gd name="T14" fmla="*/ 390 w 526"/>
                <a:gd name="T15" fmla="*/ 254 h 505"/>
                <a:gd name="T16" fmla="*/ 390 w 526"/>
                <a:gd name="T17" fmla="*/ 253 h 505"/>
                <a:gd name="T18" fmla="*/ 262 w 526"/>
                <a:gd name="T19" fmla="*/ 119 h 505"/>
                <a:gd name="T20" fmla="*/ 136 w 526"/>
                <a:gd name="T21" fmla="*/ 251 h 505"/>
                <a:gd name="T22" fmla="*/ 136 w 526"/>
                <a:gd name="T23" fmla="*/ 253 h 505"/>
                <a:gd name="T24" fmla="*/ 264 w 526"/>
                <a:gd name="T25" fmla="*/ 387 h 505"/>
                <a:gd name="T26" fmla="*/ 390 w 526"/>
                <a:gd name="T27"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6" h="505">
                  <a:moveTo>
                    <a:pt x="0" y="254"/>
                  </a:moveTo>
                  <a:cubicBezTo>
                    <a:pt x="0" y="253"/>
                    <a:pt x="0" y="253"/>
                    <a:pt x="0" y="253"/>
                  </a:cubicBezTo>
                  <a:cubicBezTo>
                    <a:pt x="0" y="113"/>
                    <a:pt x="113" y="0"/>
                    <a:pt x="264" y="0"/>
                  </a:cubicBezTo>
                  <a:cubicBezTo>
                    <a:pt x="414" y="0"/>
                    <a:pt x="526" y="111"/>
                    <a:pt x="526" y="251"/>
                  </a:cubicBezTo>
                  <a:cubicBezTo>
                    <a:pt x="526" y="253"/>
                    <a:pt x="526" y="253"/>
                    <a:pt x="526" y="253"/>
                  </a:cubicBezTo>
                  <a:cubicBezTo>
                    <a:pt x="526" y="392"/>
                    <a:pt x="413" y="505"/>
                    <a:pt x="262" y="505"/>
                  </a:cubicBezTo>
                  <a:cubicBezTo>
                    <a:pt x="112" y="505"/>
                    <a:pt x="0" y="394"/>
                    <a:pt x="0" y="254"/>
                  </a:cubicBezTo>
                  <a:close/>
                  <a:moveTo>
                    <a:pt x="390" y="254"/>
                  </a:moveTo>
                  <a:cubicBezTo>
                    <a:pt x="390" y="253"/>
                    <a:pt x="390" y="253"/>
                    <a:pt x="390" y="253"/>
                  </a:cubicBezTo>
                  <a:cubicBezTo>
                    <a:pt x="390" y="181"/>
                    <a:pt x="338" y="119"/>
                    <a:pt x="262" y="119"/>
                  </a:cubicBezTo>
                  <a:cubicBezTo>
                    <a:pt x="183" y="119"/>
                    <a:pt x="136" y="179"/>
                    <a:pt x="136" y="251"/>
                  </a:cubicBezTo>
                  <a:cubicBezTo>
                    <a:pt x="136" y="253"/>
                    <a:pt x="136" y="253"/>
                    <a:pt x="136" y="253"/>
                  </a:cubicBezTo>
                  <a:cubicBezTo>
                    <a:pt x="136" y="324"/>
                    <a:pt x="188" y="387"/>
                    <a:pt x="264" y="387"/>
                  </a:cubicBezTo>
                  <a:cubicBezTo>
                    <a:pt x="343" y="387"/>
                    <a:pt x="390" y="326"/>
                    <a:pt x="390" y="2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0">
              <a:extLst>
                <a:ext uri="{FF2B5EF4-FFF2-40B4-BE49-F238E27FC236}">
                  <a16:creationId xmlns:a16="http://schemas.microsoft.com/office/drawing/2014/main" id="{7A373CE5-CD38-4DAB-8B96-B0968C2DF035}"/>
                </a:ext>
              </a:extLst>
            </p:cNvPr>
            <p:cNvSpPr>
              <a:spLocks noEditPoints="1"/>
            </p:cNvSpPr>
            <p:nvPr userDrawn="1"/>
          </p:nvSpPr>
          <p:spPr bwMode="auto">
            <a:xfrm>
              <a:off x="6516057" y="938123"/>
              <a:ext cx="221197" cy="278823"/>
            </a:xfrm>
            <a:custGeom>
              <a:avLst/>
              <a:gdLst>
                <a:gd name="T0" fmla="*/ 24 w 509"/>
                <a:gd name="T1" fmla="*/ 590 h 641"/>
                <a:gd name="T2" fmla="*/ 71 w 509"/>
                <a:gd name="T3" fmla="*/ 487 h 641"/>
                <a:gd name="T4" fmla="*/ 235 w 509"/>
                <a:gd name="T5" fmla="*/ 531 h 641"/>
                <a:gd name="T6" fmla="*/ 373 w 509"/>
                <a:gd name="T7" fmla="*/ 399 h 641"/>
                <a:gd name="T8" fmla="*/ 373 w 509"/>
                <a:gd name="T9" fmla="*/ 376 h 641"/>
                <a:gd name="T10" fmla="*/ 215 w 509"/>
                <a:gd name="T11" fmla="*/ 454 h 641"/>
                <a:gd name="T12" fmla="*/ 0 w 509"/>
                <a:gd name="T13" fmla="*/ 228 h 641"/>
                <a:gd name="T14" fmla="*/ 0 w 509"/>
                <a:gd name="T15" fmla="*/ 226 h 641"/>
                <a:gd name="T16" fmla="*/ 215 w 509"/>
                <a:gd name="T17" fmla="*/ 0 h 641"/>
                <a:gd name="T18" fmla="*/ 372 w 509"/>
                <a:gd name="T19" fmla="*/ 72 h 641"/>
                <a:gd name="T20" fmla="*/ 372 w 509"/>
                <a:gd name="T21" fmla="*/ 9 h 641"/>
                <a:gd name="T22" fmla="*/ 509 w 509"/>
                <a:gd name="T23" fmla="*/ 9 h 641"/>
                <a:gd name="T24" fmla="*/ 509 w 509"/>
                <a:gd name="T25" fmla="*/ 385 h 641"/>
                <a:gd name="T26" fmla="*/ 448 w 509"/>
                <a:gd name="T27" fmla="*/ 576 h 641"/>
                <a:gd name="T28" fmla="*/ 239 w 509"/>
                <a:gd name="T29" fmla="*/ 641 h 641"/>
                <a:gd name="T30" fmla="*/ 24 w 509"/>
                <a:gd name="T31" fmla="*/ 590 h 641"/>
                <a:gd name="T32" fmla="*/ 373 w 509"/>
                <a:gd name="T33" fmla="*/ 228 h 641"/>
                <a:gd name="T34" fmla="*/ 373 w 509"/>
                <a:gd name="T35" fmla="*/ 226 h 641"/>
                <a:gd name="T36" fmla="*/ 255 w 509"/>
                <a:gd name="T37" fmla="*/ 114 h 641"/>
                <a:gd name="T38" fmla="*/ 137 w 509"/>
                <a:gd name="T39" fmla="*/ 226 h 641"/>
                <a:gd name="T40" fmla="*/ 137 w 509"/>
                <a:gd name="T41" fmla="*/ 228 h 641"/>
                <a:gd name="T42" fmla="*/ 255 w 509"/>
                <a:gd name="T43" fmla="*/ 340 h 641"/>
                <a:gd name="T44" fmla="*/ 373 w 509"/>
                <a:gd name="T45" fmla="*/ 22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9" h="641">
                  <a:moveTo>
                    <a:pt x="24" y="590"/>
                  </a:moveTo>
                  <a:cubicBezTo>
                    <a:pt x="71" y="487"/>
                    <a:pt x="71" y="487"/>
                    <a:pt x="71" y="487"/>
                  </a:cubicBezTo>
                  <a:cubicBezTo>
                    <a:pt x="121" y="515"/>
                    <a:pt x="171" y="531"/>
                    <a:pt x="235" y="531"/>
                  </a:cubicBezTo>
                  <a:cubicBezTo>
                    <a:pt x="329" y="531"/>
                    <a:pt x="373" y="486"/>
                    <a:pt x="373" y="399"/>
                  </a:cubicBezTo>
                  <a:cubicBezTo>
                    <a:pt x="373" y="376"/>
                    <a:pt x="373" y="376"/>
                    <a:pt x="373" y="376"/>
                  </a:cubicBezTo>
                  <a:cubicBezTo>
                    <a:pt x="333" y="425"/>
                    <a:pt x="288" y="454"/>
                    <a:pt x="215" y="454"/>
                  </a:cubicBezTo>
                  <a:cubicBezTo>
                    <a:pt x="102" y="454"/>
                    <a:pt x="0" y="372"/>
                    <a:pt x="0" y="228"/>
                  </a:cubicBezTo>
                  <a:cubicBezTo>
                    <a:pt x="0" y="226"/>
                    <a:pt x="0" y="226"/>
                    <a:pt x="0" y="226"/>
                  </a:cubicBezTo>
                  <a:cubicBezTo>
                    <a:pt x="0" y="82"/>
                    <a:pt x="104" y="0"/>
                    <a:pt x="215" y="0"/>
                  </a:cubicBezTo>
                  <a:cubicBezTo>
                    <a:pt x="290" y="0"/>
                    <a:pt x="334" y="32"/>
                    <a:pt x="372" y="72"/>
                  </a:cubicBezTo>
                  <a:cubicBezTo>
                    <a:pt x="372" y="9"/>
                    <a:pt x="372" y="9"/>
                    <a:pt x="372" y="9"/>
                  </a:cubicBezTo>
                  <a:cubicBezTo>
                    <a:pt x="509" y="9"/>
                    <a:pt x="509" y="9"/>
                    <a:pt x="509" y="9"/>
                  </a:cubicBezTo>
                  <a:cubicBezTo>
                    <a:pt x="509" y="385"/>
                    <a:pt x="509" y="385"/>
                    <a:pt x="509" y="385"/>
                  </a:cubicBezTo>
                  <a:cubicBezTo>
                    <a:pt x="509" y="472"/>
                    <a:pt x="488" y="535"/>
                    <a:pt x="448" y="576"/>
                  </a:cubicBezTo>
                  <a:cubicBezTo>
                    <a:pt x="402" y="621"/>
                    <a:pt x="333" y="641"/>
                    <a:pt x="239" y="641"/>
                  </a:cubicBezTo>
                  <a:cubicBezTo>
                    <a:pt x="160" y="641"/>
                    <a:pt x="86" y="623"/>
                    <a:pt x="24" y="590"/>
                  </a:cubicBezTo>
                  <a:close/>
                  <a:moveTo>
                    <a:pt x="373" y="228"/>
                  </a:moveTo>
                  <a:cubicBezTo>
                    <a:pt x="373" y="226"/>
                    <a:pt x="373" y="226"/>
                    <a:pt x="373" y="226"/>
                  </a:cubicBezTo>
                  <a:cubicBezTo>
                    <a:pt x="373" y="160"/>
                    <a:pt x="322" y="114"/>
                    <a:pt x="255" y="114"/>
                  </a:cubicBezTo>
                  <a:cubicBezTo>
                    <a:pt x="188" y="114"/>
                    <a:pt x="137" y="160"/>
                    <a:pt x="137" y="226"/>
                  </a:cubicBezTo>
                  <a:cubicBezTo>
                    <a:pt x="137" y="228"/>
                    <a:pt x="137" y="228"/>
                    <a:pt x="137" y="228"/>
                  </a:cubicBezTo>
                  <a:cubicBezTo>
                    <a:pt x="137" y="295"/>
                    <a:pt x="188" y="340"/>
                    <a:pt x="255" y="340"/>
                  </a:cubicBezTo>
                  <a:cubicBezTo>
                    <a:pt x="322" y="340"/>
                    <a:pt x="373" y="294"/>
                    <a:pt x="373" y="2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1">
              <a:extLst>
                <a:ext uri="{FF2B5EF4-FFF2-40B4-BE49-F238E27FC236}">
                  <a16:creationId xmlns:a16="http://schemas.microsoft.com/office/drawing/2014/main" id="{74D5EE84-9E16-4D88-9A9C-3A56ED3F3CF6}"/>
                </a:ext>
              </a:extLst>
            </p:cNvPr>
            <p:cNvSpPr>
              <a:spLocks/>
            </p:cNvSpPr>
            <p:nvPr userDrawn="1"/>
          </p:nvSpPr>
          <p:spPr bwMode="auto">
            <a:xfrm>
              <a:off x="6747450" y="942113"/>
              <a:ext cx="219424" cy="275277"/>
            </a:xfrm>
            <a:custGeom>
              <a:avLst/>
              <a:gdLst>
                <a:gd name="T0" fmla="*/ 362 w 505"/>
                <a:gd name="T1" fmla="*/ 0 h 633"/>
                <a:gd name="T2" fmla="*/ 505 w 505"/>
                <a:gd name="T3" fmla="*/ 0 h 633"/>
                <a:gd name="T4" fmla="*/ 319 w 505"/>
                <a:gd name="T5" fmla="*/ 497 h 633"/>
                <a:gd name="T6" fmla="*/ 159 w 505"/>
                <a:gd name="T7" fmla="*/ 633 h 633"/>
                <a:gd name="T8" fmla="*/ 37 w 505"/>
                <a:gd name="T9" fmla="*/ 599 h 633"/>
                <a:gd name="T10" fmla="*/ 83 w 505"/>
                <a:gd name="T11" fmla="*/ 500 h 633"/>
                <a:gd name="T12" fmla="*/ 142 w 505"/>
                <a:gd name="T13" fmla="*/ 519 h 633"/>
                <a:gd name="T14" fmla="*/ 190 w 505"/>
                <a:gd name="T15" fmla="*/ 487 h 633"/>
                <a:gd name="T16" fmla="*/ 0 w 505"/>
                <a:gd name="T17" fmla="*/ 0 h 633"/>
                <a:gd name="T18" fmla="*/ 146 w 505"/>
                <a:gd name="T19" fmla="*/ 0 h 633"/>
                <a:gd name="T20" fmla="*/ 256 w 505"/>
                <a:gd name="T21" fmla="*/ 331 h 633"/>
                <a:gd name="T22" fmla="*/ 362 w 505"/>
                <a:gd name="T23"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5" h="633">
                  <a:moveTo>
                    <a:pt x="362" y="0"/>
                  </a:moveTo>
                  <a:cubicBezTo>
                    <a:pt x="505" y="0"/>
                    <a:pt x="505" y="0"/>
                    <a:pt x="505" y="0"/>
                  </a:cubicBezTo>
                  <a:cubicBezTo>
                    <a:pt x="319" y="497"/>
                    <a:pt x="319" y="497"/>
                    <a:pt x="319" y="497"/>
                  </a:cubicBezTo>
                  <a:cubicBezTo>
                    <a:pt x="282" y="596"/>
                    <a:pt x="242" y="633"/>
                    <a:pt x="159" y="633"/>
                  </a:cubicBezTo>
                  <a:cubicBezTo>
                    <a:pt x="110" y="633"/>
                    <a:pt x="73" y="620"/>
                    <a:pt x="37" y="599"/>
                  </a:cubicBezTo>
                  <a:cubicBezTo>
                    <a:pt x="83" y="500"/>
                    <a:pt x="83" y="500"/>
                    <a:pt x="83" y="500"/>
                  </a:cubicBezTo>
                  <a:cubicBezTo>
                    <a:pt x="101" y="511"/>
                    <a:pt x="124" y="519"/>
                    <a:pt x="142" y="519"/>
                  </a:cubicBezTo>
                  <a:cubicBezTo>
                    <a:pt x="166" y="519"/>
                    <a:pt x="178" y="512"/>
                    <a:pt x="190" y="487"/>
                  </a:cubicBezTo>
                  <a:cubicBezTo>
                    <a:pt x="0" y="0"/>
                    <a:pt x="0" y="0"/>
                    <a:pt x="0" y="0"/>
                  </a:cubicBezTo>
                  <a:cubicBezTo>
                    <a:pt x="146" y="0"/>
                    <a:pt x="146" y="0"/>
                    <a:pt x="146" y="0"/>
                  </a:cubicBezTo>
                  <a:cubicBezTo>
                    <a:pt x="256" y="331"/>
                    <a:pt x="256" y="331"/>
                    <a:pt x="256" y="331"/>
                  </a:cubicBezTo>
                  <a:lnTo>
                    <a:pt x="36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2">
              <a:extLst>
                <a:ext uri="{FF2B5EF4-FFF2-40B4-BE49-F238E27FC236}">
                  <a16:creationId xmlns:a16="http://schemas.microsoft.com/office/drawing/2014/main" id="{E09D81A6-0484-4291-A061-755878B95515}"/>
                </a:ext>
              </a:extLst>
            </p:cNvPr>
            <p:cNvSpPr>
              <a:spLocks/>
            </p:cNvSpPr>
            <p:nvPr userDrawn="1"/>
          </p:nvSpPr>
          <p:spPr bwMode="auto">
            <a:xfrm>
              <a:off x="6005842" y="1258171"/>
              <a:ext cx="132541" cy="290348"/>
            </a:xfrm>
            <a:custGeom>
              <a:avLst/>
              <a:gdLst>
                <a:gd name="T0" fmla="*/ 57 w 305"/>
                <a:gd name="T1" fmla="*/ 299 h 667"/>
                <a:gd name="T2" fmla="*/ 0 w 305"/>
                <a:gd name="T3" fmla="*/ 299 h 667"/>
                <a:gd name="T4" fmla="*/ 0 w 305"/>
                <a:gd name="T5" fmla="*/ 186 h 667"/>
                <a:gd name="T6" fmla="*/ 57 w 305"/>
                <a:gd name="T7" fmla="*/ 186 h 667"/>
                <a:gd name="T8" fmla="*/ 57 w 305"/>
                <a:gd name="T9" fmla="*/ 155 h 667"/>
                <a:gd name="T10" fmla="*/ 96 w 305"/>
                <a:gd name="T11" fmla="*/ 38 h 667"/>
                <a:gd name="T12" fmla="*/ 208 w 305"/>
                <a:gd name="T13" fmla="*/ 0 h 667"/>
                <a:gd name="T14" fmla="*/ 305 w 305"/>
                <a:gd name="T15" fmla="*/ 13 h 667"/>
                <a:gd name="T16" fmla="*/ 305 w 305"/>
                <a:gd name="T17" fmla="*/ 127 h 667"/>
                <a:gd name="T18" fmla="*/ 243 w 305"/>
                <a:gd name="T19" fmla="*/ 115 h 667"/>
                <a:gd name="T20" fmla="*/ 193 w 305"/>
                <a:gd name="T21" fmla="*/ 168 h 667"/>
                <a:gd name="T22" fmla="*/ 193 w 305"/>
                <a:gd name="T23" fmla="*/ 187 h 667"/>
                <a:gd name="T24" fmla="*/ 305 w 305"/>
                <a:gd name="T25" fmla="*/ 187 h 667"/>
                <a:gd name="T26" fmla="*/ 305 w 305"/>
                <a:gd name="T27" fmla="*/ 299 h 667"/>
                <a:gd name="T28" fmla="*/ 195 w 305"/>
                <a:gd name="T29" fmla="*/ 299 h 667"/>
                <a:gd name="T30" fmla="*/ 195 w 305"/>
                <a:gd name="T31" fmla="*/ 667 h 667"/>
                <a:gd name="T32" fmla="*/ 57 w 305"/>
                <a:gd name="T33" fmla="*/ 667 h 667"/>
                <a:gd name="T34" fmla="*/ 57 w 305"/>
                <a:gd name="T35" fmla="*/ 29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667">
                  <a:moveTo>
                    <a:pt x="57" y="299"/>
                  </a:moveTo>
                  <a:cubicBezTo>
                    <a:pt x="0" y="299"/>
                    <a:pt x="0" y="299"/>
                    <a:pt x="0" y="299"/>
                  </a:cubicBezTo>
                  <a:cubicBezTo>
                    <a:pt x="0" y="186"/>
                    <a:pt x="0" y="186"/>
                    <a:pt x="0" y="186"/>
                  </a:cubicBezTo>
                  <a:cubicBezTo>
                    <a:pt x="57" y="186"/>
                    <a:pt x="57" y="186"/>
                    <a:pt x="57" y="186"/>
                  </a:cubicBezTo>
                  <a:cubicBezTo>
                    <a:pt x="57" y="155"/>
                    <a:pt x="57" y="155"/>
                    <a:pt x="57" y="155"/>
                  </a:cubicBezTo>
                  <a:cubicBezTo>
                    <a:pt x="57" y="102"/>
                    <a:pt x="71" y="63"/>
                    <a:pt x="96" y="38"/>
                  </a:cubicBezTo>
                  <a:cubicBezTo>
                    <a:pt x="122" y="12"/>
                    <a:pt x="159" y="0"/>
                    <a:pt x="208" y="0"/>
                  </a:cubicBezTo>
                  <a:cubicBezTo>
                    <a:pt x="251" y="0"/>
                    <a:pt x="280" y="5"/>
                    <a:pt x="305" y="13"/>
                  </a:cubicBezTo>
                  <a:cubicBezTo>
                    <a:pt x="305" y="127"/>
                    <a:pt x="305" y="127"/>
                    <a:pt x="305" y="127"/>
                  </a:cubicBezTo>
                  <a:cubicBezTo>
                    <a:pt x="286" y="120"/>
                    <a:pt x="267" y="115"/>
                    <a:pt x="243" y="115"/>
                  </a:cubicBezTo>
                  <a:cubicBezTo>
                    <a:pt x="211" y="115"/>
                    <a:pt x="193" y="132"/>
                    <a:pt x="193" y="168"/>
                  </a:cubicBezTo>
                  <a:cubicBezTo>
                    <a:pt x="193" y="187"/>
                    <a:pt x="193" y="187"/>
                    <a:pt x="193" y="187"/>
                  </a:cubicBezTo>
                  <a:cubicBezTo>
                    <a:pt x="305" y="187"/>
                    <a:pt x="305" y="187"/>
                    <a:pt x="305" y="187"/>
                  </a:cubicBezTo>
                  <a:cubicBezTo>
                    <a:pt x="305" y="299"/>
                    <a:pt x="305" y="299"/>
                    <a:pt x="305" y="299"/>
                  </a:cubicBezTo>
                  <a:cubicBezTo>
                    <a:pt x="195" y="299"/>
                    <a:pt x="195" y="299"/>
                    <a:pt x="195" y="299"/>
                  </a:cubicBezTo>
                  <a:cubicBezTo>
                    <a:pt x="195" y="667"/>
                    <a:pt x="195" y="667"/>
                    <a:pt x="195" y="667"/>
                  </a:cubicBezTo>
                  <a:cubicBezTo>
                    <a:pt x="57" y="667"/>
                    <a:pt x="57" y="667"/>
                    <a:pt x="57" y="667"/>
                  </a:cubicBezTo>
                  <a:lnTo>
                    <a:pt x="57"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3">
              <a:extLst>
                <a:ext uri="{FF2B5EF4-FFF2-40B4-BE49-F238E27FC236}">
                  <a16:creationId xmlns:a16="http://schemas.microsoft.com/office/drawing/2014/main" id="{790B3C9F-7941-47B7-8BBE-C9BE7DE89F29}"/>
                </a:ext>
              </a:extLst>
            </p:cNvPr>
            <p:cNvSpPr>
              <a:spLocks noEditPoints="1"/>
            </p:cNvSpPr>
            <p:nvPr userDrawn="1"/>
          </p:nvSpPr>
          <p:spPr bwMode="auto">
            <a:xfrm>
              <a:off x="6137497" y="1333086"/>
              <a:ext cx="228289" cy="219867"/>
            </a:xfrm>
            <a:custGeom>
              <a:avLst/>
              <a:gdLst>
                <a:gd name="T0" fmla="*/ 0 w 525"/>
                <a:gd name="T1" fmla="*/ 255 h 506"/>
                <a:gd name="T2" fmla="*/ 0 w 525"/>
                <a:gd name="T3" fmla="*/ 253 h 506"/>
                <a:gd name="T4" fmla="*/ 263 w 525"/>
                <a:gd name="T5" fmla="*/ 0 h 506"/>
                <a:gd name="T6" fmla="*/ 525 w 525"/>
                <a:gd name="T7" fmla="*/ 251 h 506"/>
                <a:gd name="T8" fmla="*/ 525 w 525"/>
                <a:gd name="T9" fmla="*/ 253 h 506"/>
                <a:gd name="T10" fmla="*/ 261 w 525"/>
                <a:gd name="T11" fmla="*/ 506 h 506"/>
                <a:gd name="T12" fmla="*/ 0 w 525"/>
                <a:gd name="T13" fmla="*/ 255 h 506"/>
                <a:gd name="T14" fmla="*/ 389 w 525"/>
                <a:gd name="T15" fmla="*/ 255 h 506"/>
                <a:gd name="T16" fmla="*/ 389 w 525"/>
                <a:gd name="T17" fmla="*/ 253 h 506"/>
                <a:gd name="T18" fmla="*/ 261 w 525"/>
                <a:gd name="T19" fmla="*/ 119 h 506"/>
                <a:gd name="T20" fmla="*/ 135 w 525"/>
                <a:gd name="T21" fmla="*/ 251 h 506"/>
                <a:gd name="T22" fmla="*/ 135 w 525"/>
                <a:gd name="T23" fmla="*/ 253 h 506"/>
                <a:gd name="T24" fmla="*/ 263 w 525"/>
                <a:gd name="T25" fmla="*/ 387 h 506"/>
                <a:gd name="T26" fmla="*/ 389 w 525"/>
                <a:gd name="T27" fmla="*/ 25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5" h="506">
                  <a:moveTo>
                    <a:pt x="0" y="255"/>
                  </a:moveTo>
                  <a:cubicBezTo>
                    <a:pt x="0" y="253"/>
                    <a:pt x="0" y="253"/>
                    <a:pt x="0" y="253"/>
                  </a:cubicBezTo>
                  <a:cubicBezTo>
                    <a:pt x="0" y="114"/>
                    <a:pt x="112" y="0"/>
                    <a:pt x="263" y="0"/>
                  </a:cubicBezTo>
                  <a:cubicBezTo>
                    <a:pt x="413" y="0"/>
                    <a:pt x="525" y="112"/>
                    <a:pt x="525" y="251"/>
                  </a:cubicBezTo>
                  <a:cubicBezTo>
                    <a:pt x="525" y="253"/>
                    <a:pt x="525" y="253"/>
                    <a:pt x="525" y="253"/>
                  </a:cubicBezTo>
                  <a:cubicBezTo>
                    <a:pt x="525" y="392"/>
                    <a:pt x="412" y="506"/>
                    <a:pt x="261" y="506"/>
                  </a:cubicBezTo>
                  <a:cubicBezTo>
                    <a:pt x="111" y="506"/>
                    <a:pt x="0" y="394"/>
                    <a:pt x="0" y="255"/>
                  </a:cubicBezTo>
                  <a:close/>
                  <a:moveTo>
                    <a:pt x="389" y="255"/>
                  </a:moveTo>
                  <a:cubicBezTo>
                    <a:pt x="389" y="253"/>
                    <a:pt x="389" y="253"/>
                    <a:pt x="389" y="253"/>
                  </a:cubicBezTo>
                  <a:cubicBezTo>
                    <a:pt x="389" y="182"/>
                    <a:pt x="337" y="119"/>
                    <a:pt x="261" y="119"/>
                  </a:cubicBezTo>
                  <a:cubicBezTo>
                    <a:pt x="183" y="119"/>
                    <a:pt x="135" y="180"/>
                    <a:pt x="135" y="251"/>
                  </a:cubicBezTo>
                  <a:cubicBezTo>
                    <a:pt x="135" y="253"/>
                    <a:pt x="135" y="253"/>
                    <a:pt x="135" y="253"/>
                  </a:cubicBezTo>
                  <a:cubicBezTo>
                    <a:pt x="135" y="325"/>
                    <a:pt x="187" y="387"/>
                    <a:pt x="263" y="387"/>
                  </a:cubicBezTo>
                  <a:cubicBezTo>
                    <a:pt x="342" y="387"/>
                    <a:pt x="389" y="326"/>
                    <a:pt x="389" y="25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4">
              <a:extLst>
                <a:ext uri="{FF2B5EF4-FFF2-40B4-BE49-F238E27FC236}">
                  <a16:creationId xmlns:a16="http://schemas.microsoft.com/office/drawing/2014/main" id="{E75BF800-A9FA-4FA5-B06E-00F909B5AC60}"/>
                </a:ext>
              </a:extLst>
            </p:cNvPr>
            <p:cNvSpPr>
              <a:spLocks/>
            </p:cNvSpPr>
            <p:nvPr userDrawn="1"/>
          </p:nvSpPr>
          <p:spPr bwMode="auto">
            <a:xfrm>
              <a:off x="6379084" y="1331756"/>
              <a:ext cx="127665" cy="216764"/>
            </a:xfrm>
            <a:custGeom>
              <a:avLst/>
              <a:gdLst>
                <a:gd name="T0" fmla="*/ 0 w 293"/>
                <a:gd name="T1" fmla="*/ 13 h 498"/>
                <a:gd name="T2" fmla="*/ 138 w 293"/>
                <a:gd name="T3" fmla="*/ 13 h 498"/>
                <a:gd name="T4" fmla="*/ 138 w 293"/>
                <a:gd name="T5" fmla="*/ 110 h 498"/>
                <a:gd name="T6" fmla="*/ 293 w 293"/>
                <a:gd name="T7" fmla="*/ 3 h 498"/>
                <a:gd name="T8" fmla="*/ 293 w 293"/>
                <a:gd name="T9" fmla="*/ 147 h 498"/>
                <a:gd name="T10" fmla="*/ 286 w 293"/>
                <a:gd name="T11" fmla="*/ 147 h 498"/>
                <a:gd name="T12" fmla="*/ 138 w 293"/>
                <a:gd name="T13" fmla="*/ 318 h 498"/>
                <a:gd name="T14" fmla="*/ 138 w 293"/>
                <a:gd name="T15" fmla="*/ 498 h 498"/>
                <a:gd name="T16" fmla="*/ 0 w 293"/>
                <a:gd name="T17" fmla="*/ 498 h 498"/>
                <a:gd name="T18" fmla="*/ 0 w 293"/>
                <a:gd name="T19" fmla="*/ 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98">
                  <a:moveTo>
                    <a:pt x="0" y="13"/>
                  </a:moveTo>
                  <a:cubicBezTo>
                    <a:pt x="138" y="13"/>
                    <a:pt x="138" y="13"/>
                    <a:pt x="138" y="13"/>
                  </a:cubicBezTo>
                  <a:cubicBezTo>
                    <a:pt x="138" y="110"/>
                    <a:pt x="138" y="110"/>
                    <a:pt x="138" y="110"/>
                  </a:cubicBezTo>
                  <a:cubicBezTo>
                    <a:pt x="166" y="43"/>
                    <a:pt x="211" y="0"/>
                    <a:pt x="293" y="3"/>
                  </a:cubicBezTo>
                  <a:cubicBezTo>
                    <a:pt x="293" y="147"/>
                    <a:pt x="293" y="147"/>
                    <a:pt x="293" y="147"/>
                  </a:cubicBezTo>
                  <a:cubicBezTo>
                    <a:pt x="286" y="147"/>
                    <a:pt x="286" y="147"/>
                    <a:pt x="286" y="147"/>
                  </a:cubicBezTo>
                  <a:cubicBezTo>
                    <a:pt x="194" y="147"/>
                    <a:pt x="138" y="203"/>
                    <a:pt x="138" y="318"/>
                  </a:cubicBezTo>
                  <a:cubicBezTo>
                    <a:pt x="138" y="498"/>
                    <a:pt x="138" y="498"/>
                    <a:pt x="138" y="498"/>
                  </a:cubicBezTo>
                  <a:cubicBezTo>
                    <a:pt x="0" y="498"/>
                    <a:pt x="0" y="498"/>
                    <a:pt x="0" y="498"/>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5">
              <a:extLst>
                <a:ext uri="{FF2B5EF4-FFF2-40B4-BE49-F238E27FC236}">
                  <a16:creationId xmlns:a16="http://schemas.microsoft.com/office/drawing/2014/main" id="{31170700-1A5B-4233-9767-A27ACACA8604}"/>
                </a:ext>
              </a:extLst>
            </p:cNvPr>
            <p:cNvSpPr>
              <a:spLocks noEditPoints="1"/>
            </p:cNvSpPr>
            <p:nvPr userDrawn="1"/>
          </p:nvSpPr>
          <p:spPr bwMode="auto">
            <a:xfrm>
              <a:off x="6582993" y="1334859"/>
              <a:ext cx="194157" cy="217207"/>
            </a:xfrm>
            <a:custGeom>
              <a:avLst/>
              <a:gdLst>
                <a:gd name="T0" fmla="*/ 0 w 446"/>
                <a:gd name="T1" fmla="*/ 351 h 500"/>
                <a:gd name="T2" fmla="*/ 0 w 446"/>
                <a:gd name="T3" fmla="*/ 349 h 500"/>
                <a:gd name="T4" fmla="*/ 195 w 446"/>
                <a:gd name="T5" fmla="*/ 195 h 500"/>
                <a:gd name="T6" fmla="*/ 314 w 446"/>
                <a:gd name="T7" fmla="*/ 215 h 500"/>
                <a:gd name="T8" fmla="*/ 314 w 446"/>
                <a:gd name="T9" fmla="*/ 206 h 500"/>
                <a:gd name="T10" fmla="*/ 210 w 446"/>
                <a:gd name="T11" fmla="*/ 118 h 500"/>
                <a:gd name="T12" fmla="*/ 76 w 446"/>
                <a:gd name="T13" fmla="*/ 144 h 500"/>
                <a:gd name="T14" fmla="*/ 42 w 446"/>
                <a:gd name="T15" fmla="*/ 39 h 500"/>
                <a:gd name="T16" fmla="*/ 230 w 446"/>
                <a:gd name="T17" fmla="*/ 0 h 500"/>
                <a:gd name="T18" fmla="*/ 394 w 446"/>
                <a:gd name="T19" fmla="*/ 54 h 500"/>
                <a:gd name="T20" fmla="*/ 446 w 446"/>
                <a:gd name="T21" fmla="*/ 209 h 500"/>
                <a:gd name="T22" fmla="*/ 446 w 446"/>
                <a:gd name="T23" fmla="*/ 491 h 500"/>
                <a:gd name="T24" fmla="*/ 313 w 446"/>
                <a:gd name="T25" fmla="*/ 491 h 500"/>
                <a:gd name="T26" fmla="*/ 313 w 446"/>
                <a:gd name="T27" fmla="*/ 438 h 500"/>
                <a:gd name="T28" fmla="*/ 167 w 446"/>
                <a:gd name="T29" fmla="*/ 500 h 500"/>
                <a:gd name="T30" fmla="*/ 0 w 446"/>
                <a:gd name="T31" fmla="*/ 351 h 500"/>
                <a:gd name="T32" fmla="*/ 316 w 446"/>
                <a:gd name="T33" fmla="*/ 320 h 500"/>
                <a:gd name="T34" fmla="*/ 316 w 446"/>
                <a:gd name="T35" fmla="*/ 295 h 500"/>
                <a:gd name="T36" fmla="*/ 228 w 446"/>
                <a:gd name="T37" fmla="*/ 277 h 500"/>
                <a:gd name="T38" fmla="*/ 133 w 446"/>
                <a:gd name="T39" fmla="*/ 344 h 500"/>
                <a:gd name="T40" fmla="*/ 133 w 446"/>
                <a:gd name="T41" fmla="*/ 346 h 500"/>
                <a:gd name="T42" fmla="*/ 208 w 446"/>
                <a:gd name="T43" fmla="*/ 405 h 500"/>
                <a:gd name="T44" fmla="*/ 316 w 446"/>
                <a:gd name="T45" fmla="*/ 32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500">
                  <a:moveTo>
                    <a:pt x="0" y="351"/>
                  </a:moveTo>
                  <a:cubicBezTo>
                    <a:pt x="0" y="349"/>
                    <a:pt x="0" y="349"/>
                    <a:pt x="0" y="349"/>
                  </a:cubicBezTo>
                  <a:cubicBezTo>
                    <a:pt x="0" y="244"/>
                    <a:pt x="81" y="195"/>
                    <a:pt x="195" y="195"/>
                  </a:cubicBezTo>
                  <a:cubicBezTo>
                    <a:pt x="244" y="195"/>
                    <a:pt x="280" y="203"/>
                    <a:pt x="314" y="215"/>
                  </a:cubicBezTo>
                  <a:cubicBezTo>
                    <a:pt x="314" y="206"/>
                    <a:pt x="314" y="206"/>
                    <a:pt x="314" y="206"/>
                  </a:cubicBezTo>
                  <a:cubicBezTo>
                    <a:pt x="314" y="149"/>
                    <a:pt x="279" y="118"/>
                    <a:pt x="210" y="118"/>
                  </a:cubicBezTo>
                  <a:cubicBezTo>
                    <a:pt x="157" y="118"/>
                    <a:pt x="120" y="128"/>
                    <a:pt x="76" y="144"/>
                  </a:cubicBezTo>
                  <a:cubicBezTo>
                    <a:pt x="42" y="39"/>
                    <a:pt x="42" y="39"/>
                    <a:pt x="42" y="39"/>
                  </a:cubicBezTo>
                  <a:cubicBezTo>
                    <a:pt x="95" y="15"/>
                    <a:pt x="148" y="0"/>
                    <a:pt x="230" y="0"/>
                  </a:cubicBezTo>
                  <a:cubicBezTo>
                    <a:pt x="305" y="0"/>
                    <a:pt x="359" y="20"/>
                    <a:pt x="394" y="54"/>
                  </a:cubicBezTo>
                  <a:cubicBezTo>
                    <a:pt x="430" y="91"/>
                    <a:pt x="446" y="144"/>
                    <a:pt x="446" y="209"/>
                  </a:cubicBezTo>
                  <a:cubicBezTo>
                    <a:pt x="446" y="491"/>
                    <a:pt x="446" y="491"/>
                    <a:pt x="446" y="491"/>
                  </a:cubicBezTo>
                  <a:cubicBezTo>
                    <a:pt x="313" y="491"/>
                    <a:pt x="313" y="491"/>
                    <a:pt x="313" y="491"/>
                  </a:cubicBezTo>
                  <a:cubicBezTo>
                    <a:pt x="313" y="438"/>
                    <a:pt x="313" y="438"/>
                    <a:pt x="313" y="438"/>
                  </a:cubicBezTo>
                  <a:cubicBezTo>
                    <a:pt x="280" y="475"/>
                    <a:pt x="234" y="500"/>
                    <a:pt x="167" y="500"/>
                  </a:cubicBezTo>
                  <a:cubicBezTo>
                    <a:pt x="75" y="500"/>
                    <a:pt x="0" y="447"/>
                    <a:pt x="0" y="351"/>
                  </a:cubicBezTo>
                  <a:close/>
                  <a:moveTo>
                    <a:pt x="316" y="320"/>
                  </a:moveTo>
                  <a:cubicBezTo>
                    <a:pt x="316" y="295"/>
                    <a:pt x="316" y="295"/>
                    <a:pt x="316" y="295"/>
                  </a:cubicBezTo>
                  <a:cubicBezTo>
                    <a:pt x="292" y="284"/>
                    <a:pt x="262" y="277"/>
                    <a:pt x="228" y="277"/>
                  </a:cubicBezTo>
                  <a:cubicBezTo>
                    <a:pt x="169" y="277"/>
                    <a:pt x="133" y="301"/>
                    <a:pt x="133" y="344"/>
                  </a:cubicBezTo>
                  <a:cubicBezTo>
                    <a:pt x="133" y="346"/>
                    <a:pt x="133" y="346"/>
                    <a:pt x="133" y="346"/>
                  </a:cubicBezTo>
                  <a:cubicBezTo>
                    <a:pt x="133" y="383"/>
                    <a:pt x="164" y="405"/>
                    <a:pt x="208" y="405"/>
                  </a:cubicBezTo>
                  <a:cubicBezTo>
                    <a:pt x="272" y="405"/>
                    <a:pt x="316" y="369"/>
                    <a:pt x="316" y="3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26">
              <a:extLst>
                <a:ext uri="{FF2B5EF4-FFF2-40B4-BE49-F238E27FC236}">
                  <a16:creationId xmlns:a16="http://schemas.microsoft.com/office/drawing/2014/main" id="{9CF25159-7802-4E5B-8837-8E57F2A51EC0}"/>
                </a:ext>
              </a:extLst>
            </p:cNvPr>
            <p:cNvSpPr>
              <a:spLocks noChangeArrowheads="1"/>
            </p:cNvSpPr>
            <p:nvPr userDrawn="1"/>
          </p:nvSpPr>
          <p:spPr bwMode="auto">
            <a:xfrm>
              <a:off x="6801973" y="1260831"/>
              <a:ext cx="59843" cy="28768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7">
              <a:extLst>
                <a:ext uri="{FF2B5EF4-FFF2-40B4-BE49-F238E27FC236}">
                  <a16:creationId xmlns:a16="http://schemas.microsoft.com/office/drawing/2014/main" id="{8C48BAA6-002A-430B-9CD2-AF23AC05A737}"/>
                </a:ext>
              </a:extLst>
            </p:cNvPr>
            <p:cNvSpPr>
              <a:spLocks noChangeArrowheads="1"/>
            </p:cNvSpPr>
            <p:nvPr userDrawn="1"/>
          </p:nvSpPr>
          <p:spPr bwMode="auto">
            <a:xfrm>
              <a:off x="6886639" y="1260831"/>
              <a:ext cx="59399" cy="28768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Rectangle 28">
            <a:extLst>
              <a:ext uri="{FF2B5EF4-FFF2-40B4-BE49-F238E27FC236}">
                <a16:creationId xmlns:a16="http://schemas.microsoft.com/office/drawing/2014/main" id="{4D872154-4275-422F-BF6F-C8ECDAFCF823}"/>
              </a:ext>
            </a:extLst>
          </p:cNvPr>
          <p:cNvSpPr>
            <a:spLocks noChangeArrowheads="1"/>
          </p:cNvSpPr>
          <p:nvPr userDrawn="1"/>
        </p:nvSpPr>
        <p:spPr bwMode="auto">
          <a:xfrm>
            <a:off x="11556230" y="837417"/>
            <a:ext cx="634181" cy="1898696"/>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5" name="Group 44">
            <a:extLst>
              <a:ext uri="{FF2B5EF4-FFF2-40B4-BE49-F238E27FC236}">
                <a16:creationId xmlns:a16="http://schemas.microsoft.com/office/drawing/2014/main" id="{28BEE63C-C3F8-4C38-9BE5-7F464ABA10A0}"/>
              </a:ext>
            </a:extLst>
          </p:cNvPr>
          <p:cNvGrpSpPr/>
          <p:nvPr userDrawn="1"/>
        </p:nvGrpSpPr>
        <p:grpSpPr>
          <a:xfrm>
            <a:off x="11701122" y="1007069"/>
            <a:ext cx="321494" cy="1552800"/>
            <a:chOff x="7313961" y="501936"/>
            <a:chExt cx="323594" cy="1566108"/>
          </a:xfrm>
        </p:grpSpPr>
        <p:sp>
          <p:nvSpPr>
            <p:cNvPr id="38" name="Freeform 29">
              <a:extLst>
                <a:ext uri="{FF2B5EF4-FFF2-40B4-BE49-F238E27FC236}">
                  <a16:creationId xmlns:a16="http://schemas.microsoft.com/office/drawing/2014/main" id="{0F6D2C1F-123F-4FC5-A8AF-9FD924E3768C}"/>
                </a:ext>
              </a:extLst>
            </p:cNvPr>
            <p:cNvSpPr>
              <a:spLocks/>
            </p:cNvSpPr>
            <p:nvPr userDrawn="1"/>
          </p:nvSpPr>
          <p:spPr bwMode="auto">
            <a:xfrm>
              <a:off x="7383556" y="1311808"/>
              <a:ext cx="249567" cy="247350"/>
            </a:xfrm>
            <a:custGeom>
              <a:avLst/>
              <a:gdLst>
                <a:gd name="T0" fmla="*/ 0 w 574"/>
                <a:gd name="T1" fmla="*/ 229 h 569"/>
                <a:gd name="T2" fmla="*/ 90 w 574"/>
                <a:gd name="T3" fmla="*/ 413 h 569"/>
                <a:gd name="T4" fmla="*/ 90 w 574"/>
                <a:gd name="T5" fmla="*/ 413 h 569"/>
                <a:gd name="T6" fmla="*/ 90 w 574"/>
                <a:gd name="T7" fmla="*/ 413 h 569"/>
                <a:gd name="T8" fmla="*/ 9 w 574"/>
                <a:gd name="T9" fmla="*/ 413 h 569"/>
                <a:gd name="T10" fmla="*/ 9 w 574"/>
                <a:gd name="T11" fmla="*/ 569 h 569"/>
                <a:gd name="T12" fmla="*/ 574 w 574"/>
                <a:gd name="T13" fmla="*/ 569 h 569"/>
                <a:gd name="T14" fmla="*/ 574 w 574"/>
                <a:gd name="T15" fmla="*/ 413 h 569"/>
                <a:gd name="T16" fmla="*/ 253 w 574"/>
                <a:gd name="T17" fmla="*/ 413 h 569"/>
                <a:gd name="T18" fmla="*/ 133 w 574"/>
                <a:gd name="T19" fmla="*/ 286 h 569"/>
                <a:gd name="T20" fmla="*/ 253 w 574"/>
                <a:gd name="T21" fmla="*/ 155 h 569"/>
                <a:gd name="T22" fmla="*/ 574 w 574"/>
                <a:gd name="T23" fmla="*/ 155 h 569"/>
                <a:gd name="T24" fmla="*/ 574 w 574"/>
                <a:gd name="T25" fmla="*/ 0 h 569"/>
                <a:gd name="T26" fmla="*/ 224 w 574"/>
                <a:gd name="T27" fmla="*/ 0 h 569"/>
                <a:gd name="T28" fmla="*/ 0 w 574"/>
                <a:gd name="T29" fmla="*/ 22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569">
                  <a:moveTo>
                    <a:pt x="0" y="229"/>
                  </a:moveTo>
                  <a:cubicBezTo>
                    <a:pt x="0" y="294"/>
                    <a:pt x="30" y="368"/>
                    <a:pt x="90" y="413"/>
                  </a:cubicBezTo>
                  <a:cubicBezTo>
                    <a:pt x="90" y="413"/>
                    <a:pt x="90" y="413"/>
                    <a:pt x="90" y="413"/>
                  </a:cubicBezTo>
                  <a:cubicBezTo>
                    <a:pt x="90" y="413"/>
                    <a:pt x="90" y="413"/>
                    <a:pt x="90" y="413"/>
                  </a:cubicBezTo>
                  <a:cubicBezTo>
                    <a:pt x="9" y="413"/>
                    <a:pt x="9" y="413"/>
                    <a:pt x="9" y="413"/>
                  </a:cubicBezTo>
                  <a:cubicBezTo>
                    <a:pt x="9" y="569"/>
                    <a:pt x="9" y="569"/>
                    <a:pt x="9" y="569"/>
                  </a:cubicBezTo>
                  <a:cubicBezTo>
                    <a:pt x="574" y="569"/>
                    <a:pt x="574" y="569"/>
                    <a:pt x="574" y="569"/>
                  </a:cubicBezTo>
                  <a:cubicBezTo>
                    <a:pt x="574" y="413"/>
                    <a:pt x="574" y="413"/>
                    <a:pt x="574" y="413"/>
                  </a:cubicBezTo>
                  <a:cubicBezTo>
                    <a:pt x="253" y="413"/>
                    <a:pt x="253" y="413"/>
                    <a:pt x="253" y="413"/>
                  </a:cubicBezTo>
                  <a:cubicBezTo>
                    <a:pt x="195" y="413"/>
                    <a:pt x="133" y="369"/>
                    <a:pt x="133" y="286"/>
                  </a:cubicBezTo>
                  <a:cubicBezTo>
                    <a:pt x="133" y="221"/>
                    <a:pt x="178" y="155"/>
                    <a:pt x="253" y="155"/>
                  </a:cubicBezTo>
                  <a:cubicBezTo>
                    <a:pt x="574" y="155"/>
                    <a:pt x="574" y="155"/>
                    <a:pt x="574" y="155"/>
                  </a:cubicBezTo>
                  <a:cubicBezTo>
                    <a:pt x="574" y="0"/>
                    <a:pt x="574" y="0"/>
                    <a:pt x="574" y="0"/>
                  </a:cubicBezTo>
                  <a:cubicBezTo>
                    <a:pt x="224" y="0"/>
                    <a:pt x="224" y="0"/>
                    <a:pt x="224" y="0"/>
                  </a:cubicBezTo>
                  <a:cubicBezTo>
                    <a:pt x="94" y="0"/>
                    <a:pt x="0" y="93"/>
                    <a:pt x="0" y="229"/>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0">
              <a:extLst>
                <a:ext uri="{FF2B5EF4-FFF2-40B4-BE49-F238E27FC236}">
                  <a16:creationId xmlns:a16="http://schemas.microsoft.com/office/drawing/2014/main" id="{2EA5A2F2-AE15-4FA5-85A9-F7373F32518B}"/>
                </a:ext>
              </a:extLst>
            </p:cNvPr>
            <p:cNvSpPr>
              <a:spLocks/>
            </p:cNvSpPr>
            <p:nvPr userDrawn="1"/>
          </p:nvSpPr>
          <p:spPr bwMode="auto">
            <a:xfrm>
              <a:off x="7387546" y="755049"/>
              <a:ext cx="245577" cy="276163"/>
            </a:xfrm>
            <a:custGeom>
              <a:avLst/>
              <a:gdLst>
                <a:gd name="T0" fmla="*/ 0 w 554"/>
                <a:gd name="T1" fmla="*/ 174 h 623"/>
                <a:gd name="T2" fmla="*/ 377 w 554"/>
                <a:gd name="T3" fmla="*/ 311 h 623"/>
                <a:gd name="T4" fmla="*/ 0 w 554"/>
                <a:gd name="T5" fmla="*/ 450 h 623"/>
                <a:gd name="T6" fmla="*/ 0 w 554"/>
                <a:gd name="T7" fmla="*/ 623 h 623"/>
                <a:gd name="T8" fmla="*/ 554 w 554"/>
                <a:gd name="T9" fmla="*/ 395 h 623"/>
                <a:gd name="T10" fmla="*/ 554 w 554"/>
                <a:gd name="T11" fmla="*/ 228 h 623"/>
                <a:gd name="T12" fmla="*/ 0 w 554"/>
                <a:gd name="T13" fmla="*/ 0 h 623"/>
                <a:gd name="T14" fmla="*/ 0 w 554"/>
                <a:gd name="T15" fmla="*/ 174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623">
                  <a:moveTo>
                    <a:pt x="0" y="174"/>
                  </a:moveTo>
                  <a:lnTo>
                    <a:pt x="377" y="311"/>
                  </a:lnTo>
                  <a:lnTo>
                    <a:pt x="0" y="450"/>
                  </a:lnTo>
                  <a:lnTo>
                    <a:pt x="0" y="623"/>
                  </a:lnTo>
                  <a:lnTo>
                    <a:pt x="554" y="395"/>
                  </a:lnTo>
                  <a:lnTo>
                    <a:pt x="554" y="228"/>
                  </a:lnTo>
                  <a:lnTo>
                    <a:pt x="0" y="0"/>
                  </a:lnTo>
                  <a:lnTo>
                    <a:pt x="0" y="1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1">
              <a:extLst>
                <a:ext uri="{FF2B5EF4-FFF2-40B4-BE49-F238E27FC236}">
                  <a16:creationId xmlns:a16="http://schemas.microsoft.com/office/drawing/2014/main" id="{F0E0D771-C362-479B-9362-010602469889}"/>
                </a:ext>
              </a:extLst>
            </p:cNvPr>
            <p:cNvSpPr>
              <a:spLocks noEditPoints="1"/>
            </p:cNvSpPr>
            <p:nvPr userDrawn="1"/>
          </p:nvSpPr>
          <p:spPr bwMode="auto">
            <a:xfrm>
              <a:off x="7383556" y="1583096"/>
              <a:ext cx="253999" cy="256659"/>
            </a:xfrm>
            <a:custGeom>
              <a:avLst/>
              <a:gdLst>
                <a:gd name="T0" fmla="*/ 401 w 584"/>
                <a:gd name="T1" fmla="*/ 110 h 590"/>
                <a:gd name="T2" fmla="*/ 460 w 584"/>
                <a:gd name="T3" fmla="*/ 272 h 590"/>
                <a:gd name="T4" fmla="*/ 415 w 584"/>
                <a:gd name="T5" fmla="*/ 397 h 590"/>
                <a:gd name="T6" fmla="*/ 250 w 584"/>
                <a:gd name="T7" fmla="*/ 0 h 590"/>
                <a:gd name="T8" fmla="*/ 92 w 584"/>
                <a:gd name="T9" fmla="*/ 68 h 590"/>
                <a:gd name="T10" fmla="*/ 0 w 584"/>
                <a:gd name="T11" fmla="*/ 291 h 590"/>
                <a:gd name="T12" fmla="*/ 292 w 584"/>
                <a:gd name="T13" fmla="*/ 590 h 590"/>
                <a:gd name="T14" fmla="*/ 584 w 584"/>
                <a:gd name="T15" fmla="*/ 274 h 590"/>
                <a:gd name="T16" fmla="*/ 476 w 584"/>
                <a:gd name="T17" fmla="*/ 12 h 590"/>
                <a:gd name="T18" fmla="*/ 401 w 584"/>
                <a:gd name="T19" fmla="*/ 110 h 590"/>
                <a:gd name="T20" fmla="*/ 179 w 584"/>
                <a:gd name="T21" fmla="*/ 408 h 590"/>
                <a:gd name="T22" fmla="*/ 123 w 584"/>
                <a:gd name="T23" fmla="*/ 288 h 590"/>
                <a:gd name="T24" fmla="*/ 202 w 584"/>
                <a:gd name="T25" fmla="*/ 168 h 590"/>
                <a:gd name="T26" fmla="*/ 315 w 584"/>
                <a:gd name="T27" fmla="*/ 439 h 590"/>
                <a:gd name="T28" fmla="*/ 179 w 584"/>
                <a:gd name="T29" fmla="*/ 40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4" h="590">
                  <a:moveTo>
                    <a:pt x="401" y="110"/>
                  </a:moveTo>
                  <a:cubicBezTo>
                    <a:pt x="449" y="175"/>
                    <a:pt x="460" y="212"/>
                    <a:pt x="460" y="272"/>
                  </a:cubicBezTo>
                  <a:cubicBezTo>
                    <a:pt x="460" y="325"/>
                    <a:pt x="444" y="367"/>
                    <a:pt x="415" y="397"/>
                  </a:cubicBezTo>
                  <a:cubicBezTo>
                    <a:pt x="250" y="0"/>
                    <a:pt x="250" y="0"/>
                    <a:pt x="250" y="0"/>
                  </a:cubicBezTo>
                  <a:cubicBezTo>
                    <a:pt x="189" y="9"/>
                    <a:pt x="134" y="32"/>
                    <a:pt x="92" y="68"/>
                  </a:cubicBezTo>
                  <a:cubicBezTo>
                    <a:pt x="32" y="120"/>
                    <a:pt x="0" y="197"/>
                    <a:pt x="0" y="291"/>
                  </a:cubicBezTo>
                  <a:cubicBezTo>
                    <a:pt x="0" y="462"/>
                    <a:pt x="126" y="590"/>
                    <a:pt x="292" y="590"/>
                  </a:cubicBezTo>
                  <a:cubicBezTo>
                    <a:pt x="462" y="590"/>
                    <a:pt x="584" y="462"/>
                    <a:pt x="584" y="274"/>
                  </a:cubicBezTo>
                  <a:cubicBezTo>
                    <a:pt x="584" y="169"/>
                    <a:pt x="534" y="62"/>
                    <a:pt x="476" y="12"/>
                  </a:cubicBezTo>
                  <a:lnTo>
                    <a:pt x="401" y="110"/>
                  </a:lnTo>
                  <a:close/>
                  <a:moveTo>
                    <a:pt x="179" y="408"/>
                  </a:moveTo>
                  <a:cubicBezTo>
                    <a:pt x="144" y="381"/>
                    <a:pt x="123" y="339"/>
                    <a:pt x="123" y="288"/>
                  </a:cubicBezTo>
                  <a:cubicBezTo>
                    <a:pt x="123" y="232"/>
                    <a:pt x="155" y="190"/>
                    <a:pt x="202" y="168"/>
                  </a:cubicBezTo>
                  <a:cubicBezTo>
                    <a:pt x="315" y="439"/>
                    <a:pt x="315" y="439"/>
                    <a:pt x="315" y="439"/>
                  </a:cubicBezTo>
                  <a:cubicBezTo>
                    <a:pt x="257" y="447"/>
                    <a:pt x="212" y="432"/>
                    <a:pt x="179" y="40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2">
              <a:extLst>
                <a:ext uri="{FF2B5EF4-FFF2-40B4-BE49-F238E27FC236}">
                  <a16:creationId xmlns:a16="http://schemas.microsoft.com/office/drawing/2014/main" id="{BD807C55-B428-4E3A-A768-FF2F2AA578F6}"/>
                </a:ext>
              </a:extLst>
            </p:cNvPr>
            <p:cNvSpPr>
              <a:spLocks/>
            </p:cNvSpPr>
            <p:nvPr userDrawn="1"/>
          </p:nvSpPr>
          <p:spPr bwMode="auto">
            <a:xfrm>
              <a:off x="7313961" y="1846404"/>
              <a:ext cx="319161" cy="221640"/>
            </a:xfrm>
            <a:custGeom>
              <a:avLst/>
              <a:gdLst>
                <a:gd name="T0" fmla="*/ 580 w 720"/>
                <a:gd name="T1" fmla="*/ 0 h 500"/>
                <a:gd name="T2" fmla="*/ 580 w 720"/>
                <a:gd name="T3" fmla="*/ 346 h 500"/>
                <a:gd name="T4" fmla="*/ 0 w 720"/>
                <a:gd name="T5" fmla="*/ 346 h 500"/>
                <a:gd name="T6" fmla="*/ 0 w 720"/>
                <a:gd name="T7" fmla="*/ 500 h 500"/>
                <a:gd name="T8" fmla="*/ 720 w 720"/>
                <a:gd name="T9" fmla="*/ 500 h 500"/>
                <a:gd name="T10" fmla="*/ 720 w 720"/>
                <a:gd name="T11" fmla="*/ 0 h 500"/>
                <a:gd name="T12" fmla="*/ 580 w 72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720" h="500">
                  <a:moveTo>
                    <a:pt x="580" y="0"/>
                  </a:moveTo>
                  <a:lnTo>
                    <a:pt x="580" y="346"/>
                  </a:lnTo>
                  <a:lnTo>
                    <a:pt x="0" y="346"/>
                  </a:lnTo>
                  <a:lnTo>
                    <a:pt x="0" y="500"/>
                  </a:lnTo>
                  <a:lnTo>
                    <a:pt x="720" y="500"/>
                  </a:lnTo>
                  <a:lnTo>
                    <a:pt x="720" y="0"/>
                  </a:lnTo>
                  <a:lnTo>
                    <a:pt x="58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3">
              <a:extLst>
                <a:ext uri="{FF2B5EF4-FFF2-40B4-BE49-F238E27FC236}">
                  <a16:creationId xmlns:a16="http://schemas.microsoft.com/office/drawing/2014/main" id="{46FC01F6-5587-4701-B3C6-0DC2032CAECD}"/>
                </a:ext>
              </a:extLst>
            </p:cNvPr>
            <p:cNvSpPr>
              <a:spLocks noEditPoints="1"/>
            </p:cNvSpPr>
            <p:nvPr userDrawn="1"/>
          </p:nvSpPr>
          <p:spPr bwMode="auto">
            <a:xfrm>
              <a:off x="7383556" y="501936"/>
              <a:ext cx="253999" cy="263752"/>
            </a:xfrm>
            <a:custGeom>
              <a:avLst/>
              <a:gdLst>
                <a:gd name="T0" fmla="*/ 584 w 584"/>
                <a:gd name="T1" fmla="*/ 304 h 607"/>
                <a:gd name="T2" fmla="*/ 292 w 584"/>
                <a:gd name="T3" fmla="*/ 607 h 607"/>
                <a:gd name="T4" fmla="*/ 0 w 584"/>
                <a:gd name="T5" fmla="*/ 302 h 607"/>
                <a:gd name="T6" fmla="*/ 292 w 584"/>
                <a:gd name="T7" fmla="*/ 0 h 607"/>
                <a:gd name="T8" fmla="*/ 584 w 584"/>
                <a:gd name="T9" fmla="*/ 304 h 607"/>
                <a:gd name="T10" fmla="*/ 133 w 584"/>
                <a:gd name="T11" fmla="*/ 304 h 607"/>
                <a:gd name="T12" fmla="*/ 292 w 584"/>
                <a:gd name="T13" fmla="*/ 454 h 607"/>
                <a:gd name="T14" fmla="*/ 451 w 584"/>
                <a:gd name="T15" fmla="*/ 302 h 607"/>
                <a:gd name="T16" fmla="*/ 292 w 584"/>
                <a:gd name="T17" fmla="*/ 153 h 607"/>
                <a:gd name="T18" fmla="*/ 133 w 584"/>
                <a:gd name="T19" fmla="*/ 30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4" h="607">
                  <a:moveTo>
                    <a:pt x="584" y="304"/>
                  </a:moveTo>
                  <a:cubicBezTo>
                    <a:pt x="584" y="474"/>
                    <a:pt x="457" y="607"/>
                    <a:pt x="292" y="607"/>
                  </a:cubicBezTo>
                  <a:cubicBezTo>
                    <a:pt x="128" y="607"/>
                    <a:pt x="0" y="473"/>
                    <a:pt x="0" y="302"/>
                  </a:cubicBezTo>
                  <a:cubicBezTo>
                    <a:pt x="0" y="133"/>
                    <a:pt x="126" y="0"/>
                    <a:pt x="292" y="0"/>
                  </a:cubicBezTo>
                  <a:cubicBezTo>
                    <a:pt x="455" y="0"/>
                    <a:pt x="584" y="133"/>
                    <a:pt x="584" y="304"/>
                  </a:cubicBezTo>
                  <a:moveTo>
                    <a:pt x="133" y="304"/>
                  </a:moveTo>
                  <a:cubicBezTo>
                    <a:pt x="133" y="391"/>
                    <a:pt x="198" y="454"/>
                    <a:pt x="292" y="454"/>
                  </a:cubicBezTo>
                  <a:cubicBezTo>
                    <a:pt x="381" y="454"/>
                    <a:pt x="451" y="387"/>
                    <a:pt x="451" y="302"/>
                  </a:cubicBezTo>
                  <a:cubicBezTo>
                    <a:pt x="451" y="216"/>
                    <a:pt x="383" y="153"/>
                    <a:pt x="292" y="153"/>
                  </a:cubicBezTo>
                  <a:cubicBezTo>
                    <a:pt x="203" y="153"/>
                    <a:pt x="133" y="219"/>
                    <a:pt x="133" y="304"/>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4">
              <a:extLst>
                <a:ext uri="{FF2B5EF4-FFF2-40B4-BE49-F238E27FC236}">
                  <a16:creationId xmlns:a16="http://schemas.microsoft.com/office/drawing/2014/main" id="{DC296814-EEBB-47E4-A1CC-8645F51DA98F}"/>
                </a:ext>
              </a:extLst>
            </p:cNvPr>
            <p:cNvSpPr>
              <a:spLocks noEditPoints="1"/>
            </p:cNvSpPr>
            <p:nvPr userDrawn="1"/>
          </p:nvSpPr>
          <p:spPr bwMode="auto">
            <a:xfrm>
              <a:off x="7383556" y="1021017"/>
              <a:ext cx="253999" cy="263752"/>
            </a:xfrm>
            <a:custGeom>
              <a:avLst/>
              <a:gdLst>
                <a:gd name="T0" fmla="*/ 584 w 584"/>
                <a:gd name="T1" fmla="*/ 305 h 607"/>
                <a:gd name="T2" fmla="*/ 292 w 584"/>
                <a:gd name="T3" fmla="*/ 607 h 607"/>
                <a:gd name="T4" fmla="*/ 0 w 584"/>
                <a:gd name="T5" fmla="*/ 303 h 607"/>
                <a:gd name="T6" fmla="*/ 292 w 584"/>
                <a:gd name="T7" fmla="*/ 0 h 607"/>
                <a:gd name="T8" fmla="*/ 584 w 584"/>
                <a:gd name="T9" fmla="*/ 305 h 607"/>
                <a:gd name="T10" fmla="*/ 133 w 584"/>
                <a:gd name="T11" fmla="*/ 305 h 607"/>
                <a:gd name="T12" fmla="*/ 292 w 584"/>
                <a:gd name="T13" fmla="*/ 454 h 607"/>
                <a:gd name="T14" fmla="*/ 451 w 584"/>
                <a:gd name="T15" fmla="*/ 303 h 607"/>
                <a:gd name="T16" fmla="*/ 292 w 584"/>
                <a:gd name="T17" fmla="*/ 153 h 607"/>
                <a:gd name="T18" fmla="*/ 133 w 584"/>
                <a:gd name="T19" fmla="*/ 30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4" h="607">
                  <a:moveTo>
                    <a:pt x="584" y="305"/>
                  </a:moveTo>
                  <a:cubicBezTo>
                    <a:pt x="584" y="474"/>
                    <a:pt x="457" y="607"/>
                    <a:pt x="292" y="607"/>
                  </a:cubicBezTo>
                  <a:cubicBezTo>
                    <a:pt x="128" y="607"/>
                    <a:pt x="0" y="474"/>
                    <a:pt x="0" y="303"/>
                  </a:cubicBezTo>
                  <a:cubicBezTo>
                    <a:pt x="0" y="133"/>
                    <a:pt x="126" y="0"/>
                    <a:pt x="292" y="0"/>
                  </a:cubicBezTo>
                  <a:cubicBezTo>
                    <a:pt x="455" y="0"/>
                    <a:pt x="584" y="134"/>
                    <a:pt x="584" y="305"/>
                  </a:cubicBezTo>
                  <a:moveTo>
                    <a:pt x="133" y="305"/>
                  </a:moveTo>
                  <a:cubicBezTo>
                    <a:pt x="133" y="391"/>
                    <a:pt x="198" y="454"/>
                    <a:pt x="292" y="454"/>
                  </a:cubicBezTo>
                  <a:cubicBezTo>
                    <a:pt x="381" y="454"/>
                    <a:pt x="451" y="388"/>
                    <a:pt x="451" y="303"/>
                  </a:cubicBezTo>
                  <a:cubicBezTo>
                    <a:pt x="451" y="216"/>
                    <a:pt x="383" y="153"/>
                    <a:pt x="292" y="153"/>
                  </a:cubicBezTo>
                  <a:cubicBezTo>
                    <a:pt x="203" y="153"/>
                    <a:pt x="133" y="220"/>
                    <a:pt x="133" y="305"/>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80CD9248-0A2C-4050-B347-2980229F11A8}"/>
              </a:ext>
            </a:extLst>
          </p:cNvPr>
          <p:cNvGrpSpPr/>
          <p:nvPr userDrawn="1"/>
        </p:nvGrpSpPr>
        <p:grpSpPr>
          <a:xfrm>
            <a:off x="1154741" y="3561907"/>
            <a:ext cx="7851377" cy="1769127"/>
            <a:chOff x="541049" y="2649538"/>
            <a:chExt cx="9285724" cy="2092325"/>
          </a:xfrm>
          <a:solidFill>
            <a:schemeClr val="bg1"/>
          </a:solidFill>
        </p:grpSpPr>
        <p:sp>
          <p:nvSpPr>
            <p:cNvPr id="54" name="Freeform 5">
              <a:extLst>
                <a:ext uri="{FF2B5EF4-FFF2-40B4-BE49-F238E27FC236}">
                  <a16:creationId xmlns:a16="http://schemas.microsoft.com/office/drawing/2014/main" id="{99FEE917-CD84-4C97-B4F9-73DFE2A473DA}"/>
                </a:ext>
              </a:extLst>
            </p:cNvPr>
            <p:cNvSpPr>
              <a:spLocks/>
            </p:cNvSpPr>
            <p:nvPr userDrawn="1"/>
          </p:nvSpPr>
          <p:spPr bwMode="auto">
            <a:xfrm>
              <a:off x="541049" y="2809876"/>
              <a:ext cx="963613" cy="1928813"/>
            </a:xfrm>
            <a:custGeom>
              <a:avLst/>
              <a:gdLst>
                <a:gd name="T0" fmla="*/ 57 w 301"/>
                <a:gd name="T1" fmla="*/ 458 h 600"/>
                <a:gd name="T2" fmla="*/ 57 w 301"/>
                <a:gd name="T3" fmla="*/ 235 h 600"/>
                <a:gd name="T4" fmla="*/ 0 w 301"/>
                <a:gd name="T5" fmla="*/ 235 h 600"/>
                <a:gd name="T6" fmla="*/ 0 w 301"/>
                <a:gd name="T7" fmla="*/ 121 h 600"/>
                <a:gd name="T8" fmla="*/ 57 w 301"/>
                <a:gd name="T9" fmla="*/ 121 h 600"/>
                <a:gd name="T10" fmla="*/ 57 w 301"/>
                <a:gd name="T11" fmla="*/ 0 h 600"/>
                <a:gd name="T12" fmla="*/ 190 w 301"/>
                <a:gd name="T13" fmla="*/ 0 h 600"/>
                <a:gd name="T14" fmla="*/ 190 w 301"/>
                <a:gd name="T15" fmla="*/ 121 h 600"/>
                <a:gd name="T16" fmla="*/ 301 w 301"/>
                <a:gd name="T17" fmla="*/ 121 h 600"/>
                <a:gd name="T18" fmla="*/ 301 w 301"/>
                <a:gd name="T19" fmla="*/ 235 h 600"/>
                <a:gd name="T20" fmla="*/ 190 w 301"/>
                <a:gd name="T21" fmla="*/ 235 h 600"/>
                <a:gd name="T22" fmla="*/ 190 w 301"/>
                <a:gd name="T23" fmla="*/ 436 h 600"/>
                <a:gd name="T24" fmla="*/ 233 w 301"/>
                <a:gd name="T25" fmla="*/ 482 h 600"/>
                <a:gd name="T26" fmla="*/ 299 w 301"/>
                <a:gd name="T27" fmla="*/ 465 h 600"/>
                <a:gd name="T28" fmla="*/ 299 w 301"/>
                <a:gd name="T29" fmla="*/ 573 h 600"/>
                <a:gd name="T30" fmla="*/ 194 w 301"/>
                <a:gd name="T31" fmla="*/ 600 h 600"/>
                <a:gd name="T32" fmla="*/ 57 w 301"/>
                <a:gd name="T33" fmla="*/ 45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600">
                  <a:moveTo>
                    <a:pt x="57" y="458"/>
                  </a:moveTo>
                  <a:cubicBezTo>
                    <a:pt x="57" y="235"/>
                    <a:pt x="57" y="235"/>
                    <a:pt x="57" y="235"/>
                  </a:cubicBezTo>
                  <a:cubicBezTo>
                    <a:pt x="0" y="235"/>
                    <a:pt x="0" y="235"/>
                    <a:pt x="0" y="235"/>
                  </a:cubicBezTo>
                  <a:cubicBezTo>
                    <a:pt x="0" y="121"/>
                    <a:pt x="0" y="121"/>
                    <a:pt x="0" y="121"/>
                  </a:cubicBezTo>
                  <a:cubicBezTo>
                    <a:pt x="57" y="121"/>
                    <a:pt x="57" y="121"/>
                    <a:pt x="57" y="121"/>
                  </a:cubicBezTo>
                  <a:cubicBezTo>
                    <a:pt x="57" y="0"/>
                    <a:pt x="57" y="0"/>
                    <a:pt x="57" y="0"/>
                  </a:cubicBezTo>
                  <a:cubicBezTo>
                    <a:pt x="190" y="0"/>
                    <a:pt x="190" y="0"/>
                    <a:pt x="190" y="0"/>
                  </a:cubicBezTo>
                  <a:cubicBezTo>
                    <a:pt x="190" y="121"/>
                    <a:pt x="190" y="121"/>
                    <a:pt x="190" y="121"/>
                  </a:cubicBezTo>
                  <a:cubicBezTo>
                    <a:pt x="301" y="121"/>
                    <a:pt x="301" y="121"/>
                    <a:pt x="301" y="121"/>
                  </a:cubicBezTo>
                  <a:cubicBezTo>
                    <a:pt x="301" y="235"/>
                    <a:pt x="301" y="235"/>
                    <a:pt x="301" y="235"/>
                  </a:cubicBezTo>
                  <a:cubicBezTo>
                    <a:pt x="190" y="235"/>
                    <a:pt x="190" y="235"/>
                    <a:pt x="190" y="235"/>
                  </a:cubicBezTo>
                  <a:cubicBezTo>
                    <a:pt x="190" y="436"/>
                    <a:pt x="190" y="436"/>
                    <a:pt x="190" y="436"/>
                  </a:cubicBezTo>
                  <a:cubicBezTo>
                    <a:pt x="190" y="467"/>
                    <a:pt x="203" y="482"/>
                    <a:pt x="233" y="482"/>
                  </a:cubicBezTo>
                  <a:cubicBezTo>
                    <a:pt x="258" y="482"/>
                    <a:pt x="280" y="476"/>
                    <a:pt x="299" y="465"/>
                  </a:cubicBezTo>
                  <a:cubicBezTo>
                    <a:pt x="299" y="573"/>
                    <a:pt x="299" y="573"/>
                    <a:pt x="299" y="573"/>
                  </a:cubicBezTo>
                  <a:cubicBezTo>
                    <a:pt x="271" y="590"/>
                    <a:pt x="239" y="600"/>
                    <a:pt x="194" y="600"/>
                  </a:cubicBezTo>
                  <a:cubicBezTo>
                    <a:pt x="112" y="600"/>
                    <a:pt x="57" y="568"/>
                    <a:pt x="57" y="4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
              <a:extLst>
                <a:ext uri="{FF2B5EF4-FFF2-40B4-BE49-F238E27FC236}">
                  <a16:creationId xmlns:a16="http://schemas.microsoft.com/office/drawing/2014/main" id="{78C9364A-BFFF-4F94-9D90-8A71731D6352}"/>
                </a:ext>
              </a:extLst>
            </p:cNvPr>
            <p:cNvSpPr>
              <a:spLocks/>
            </p:cNvSpPr>
            <p:nvPr userDrawn="1"/>
          </p:nvSpPr>
          <p:spPr bwMode="auto">
            <a:xfrm>
              <a:off x="1708151" y="2649538"/>
              <a:ext cx="1382713" cy="2063750"/>
            </a:xfrm>
            <a:custGeom>
              <a:avLst/>
              <a:gdLst>
                <a:gd name="T0" fmla="*/ 0 w 432"/>
                <a:gd name="T1" fmla="*/ 0 h 642"/>
                <a:gd name="T2" fmla="*/ 134 w 432"/>
                <a:gd name="T3" fmla="*/ 0 h 642"/>
                <a:gd name="T4" fmla="*/ 134 w 432"/>
                <a:gd name="T5" fmla="*/ 237 h 642"/>
                <a:gd name="T6" fmla="*/ 272 w 432"/>
                <a:gd name="T7" fmla="*/ 162 h 642"/>
                <a:gd name="T8" fmla="*/ 432 w 432"/>
                <a:gd name="T9" fmla="*/ 337 h 642"/>
                <a:gd name="T10" fmla="*/ 432 w 432"/>
                <a:gd name="T11" fmla="*/ 642 h 642"/>
                <a:gd name="T12" fmla="*/ 298 w 432"/>
                <a:gd name="T13" fmla="*/ 642 h 642"/>
                <a:gd name="T14" fmla="*/ 298 w 432"/>
                <a:gd name="T15" fmla="*/ 379 h 642"/>
                <a:gd name="T16" fmla="*/ 218 w 432"/>
                <a:gd name="T17" fmla="*/ 283 h 642"/>
                <a:gd name="T18" fmla="*/ 134 w 432"/>
                <a:gd name="T19" fmla="*/ 379 h 642"/>
                <a:gd name="T20" fmla="*/ 134 w 432"/>
                <a:gd name="T21" fmla="*/ 642 h 642"/>
                <a:gd name="T22" fmla="*/ 0 w 432"/>
                <a:gd name="T23" fmla="*/ 642 h 642"/>
                <a:gd name="T24" fmla="*/ 0 w 432"/>
                <a:gd name="T25"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642">
                  <a:moveTo>
                    <a:pt x="0" y="0"/>
                  </a:moveTo>
                  <a:cubicBezTo>
                    <a:pt x="134" y="0"/>
                    <a:pt x="134" y="0"/>
                    <a:pt x="134" y="0"/>
                  </a:cubicBezTo>
                  <a:cubicBezTo>
                    <a:pt x="134" y="237"/>
                    <a:pt x="134" y="237"/>
                    <a:pt x="134" y="237"/>
                  </a:cubicBezTo>
                  <a:cubicBezTo>
                    <a:pt x="165" y="198"/>
                    <a:pt x="204" y="162"/>
                    <a:pt x="272" y="162"/>
                  </a:cubicBezTo>
                  <a:cubicBezTo>
                    <a:pt x="373" y="162"/>
                    <a:pt x="432" y="229"/>
                    <a:pt x="432" y="337"/>
                  </a:cubicBezTo>
                  <a:cubicBezTo>
                    <a:pt x="432" y="642"/>
                    <a:pt x="432" y="642"/>
                    <a:pt x="432" y="642"/>
                  </a:cubicBezTo>
                  <a:cubicBezTo>
                    <a:pt x="298" y="642"/>
                    <a:pt x="298" y="642"/>
                    <a:pt x="298" y="642"/>
                  </a:cubicBezTo>
                  <a:cubicBezTo>
                    <a:pt x="298" y="379"/>
                    <a:pt x="298" y="379"/>
                    <a:pt x="298" y="379"/>
                  </a:cubicBezTo>
                  <a:cubicBezTo>
                    <a:pt x="298" y="316"/>
                    <a:pt x="269" y="283"/>
                    <a:pt x="218" y="283"/>
                  </a:cubicBezTo>
                  <a:cubicBezTo>
                    <a:pt x="166" y="283"/>
                    <a:pt x="134" y="316"/>
                    <a:pt x="134" y="379"/>
                  </a:cubicBezTo>
                  <a:cubicBezTo>
                    <a:pt x="134" y="642"/>
                    <a:pt x="134" y="642"/>
                    <a:pt x="134" y="642"/>
                  </a:cubicBezTo>
                  <a:cubicBezTo>
                    <a:pt x="0" y="642"/>
                    <a:pt x="0" y="642"/>
                    <a:pt x="0" y="642"/>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7">
              <a:extLst>
                <a:ext uri="{FF2B5EF4-FFF2-40B4-BE49-F238E27FC236}">
                  <a16:creationId xmlns:a16="http://schemas.microsoft.com/office/drawing/2014/main" id="{E572E624-9DE1-4F42-A7F5-36B7B8A2F63B}"/>
                </a:ext>
              </a:extLst>
            </p:cNvPr>
            <p:cNvSpPr>
              <a:spLocks noEditPoints="1"/>
            </p:cNvSpPr>
            <p:nvPr userDrawn="1"/>
          </p:nvSpPr>
          <p:spPr bwMode="auto">
            <a:xfrm>
              <a:off x="3261304" y="3179763"/>
              <a:ext cx="1390650" cy="1562100"/>
            </a:xfrm>
            <a:custGeom>
              <a:avLst/>
              <a:gdLst>
                <a:gd name="T0" fmla="*/ 0 w 434"/>
                <a:gd name="T1" fmla="*/ 342 h 486"/>
                <a:gd name="T2" fmla="*/ 0 w 434"/>
                <a:gd name="T3" fmla="*/ 340 h 486"/>
                <a:gd name="T4" fmla="*/ 190 w 434"/>
                <a:gd name="T5" fmla="*/ 189 h 486"/>
                <a:gd name="T6" fmla="*/ 305 w 434"/>
                <a:gd name="T7" fmla="*/ 209 h 486"/>
                <a:gd name="T8" fmla="*/ 305 w 434"/>
                <a:gd name="T9" fmla="*/ 201 h 486"/>
                <a:gd name="T10" fmla="*/ 204 w 434"/>
                <a:gd name="T11" fmla="*/ 115 h 486"/>
                <a:gd name="T12" fmla="*/ 74 w 434"/>
                <a:gd name="T13" fmla="*/ 140 h 486"/>
                <a:gd name="T14" fmla="*/ 40 w 434"/>
                <a:gd name="T15" fmla="*/ 38 h 486"/>
                <a:gd name="T16" fmla="*/ 223 w 434"/>
                <a:gd name="T17" fmla="*/ 0 h 486"/>
                <a:gd name="T18" fmla="*/ 383 w 434"/>
                <a:gd name="T19" fmla="*/ 53 h 486"/>
                <a:gd name="T20" fmla="*/ 434 w 434"/>
                <a:gd name="T21" fmla="*/ 204 h 486"/>
                <a:gd name="T22" fmla="*/ 434 w 434"/>
                <a:gd name="T23" fmla="*/ 477 h 486"/>
                <a:gd name="T24" fmla="*/ 304 w 434"/>
                <a:gd name="T25" fmla="*/ 477 h 486"/>
                <a:gd name="T26" fmla="*/ 304 w 434"/>
                <a:gd name="T27" fmla="*/ 426 h 486"/>
                <a:gd name="T28" fmla="*/ 162 w 434"/>
                <a:gd name="T29" fmla="*/ 486 h 486"/>
                <a:gd name="T30" fmla="*/ 0 w 434"/>
                <a:gd name="T31" fmla="*/ 342 h 486"/>
                <a:gd name="T32" fmla="*/ 307 w 434"/>
                <a:gd name="T33" fmla="*/ 311 h 486"/>
                <a:gd name="T34" fmla="*/ 307 w 434"/>
                <a:gd name="T35" fmla="*/ 287 h 486"/>
                <a:gd name="T36" fmla="*/ 222 w 434"/>
                <a:gd name="T37" fmla="*/ 270 h 486"/>
                <a:gd name="T38" fmla="*/ 129 w 434"/>
                <a:gd name="T39" fmla="*/ 335 h 486"/>
                <a:gd name="T40" fmla="*/ 129 w 434"/>
                <a:gd name="T41" fmla="*/ 336 h 486"/>
                <a:gd name="T42" fmla="*/ 202 w 434"/>
                <a:gd name="T43" fmla="*/ 394 h 486"/>
                <a:gd name="T44" fmla="*/ 307 w 434"/>
                <a:gd name="T45" fmla="*/ 31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 h="486">
                  <a:moveTo>
                    <a:pt x="0" y="342"/>
                  </a:moveTo>
                  <a:cubicBezTo>
                    <a:pt x="0" y="340"/>
                    <a:pt x="0" y="340"/>
                    <a:pt x="0" y="340"/>
                  </a:cubicBezTo>
                  <a:cubicBezTo>
                    <a:pt x="0" y="237"/>
                    <a:pt x="78" y="189"/>
                    <a:pt x="190" y="189"/>
                  </a:cubicBezTo>
                  <a:cubicBezTo>
                    <a:pt x="237" y="189"/>
                    <a:pt x="272" y="197"/>
                    <a:pt x="305" y="209"/>
                  </a:cubicBezTo>
                  <a:cubicBezTo>
                    <a:pt x="305" y="201"/>
                    <a:pt x="305" y="201"/>
                    <a:pt x="305" y="201"/>
                  </a:cubicBezTo>
                  <a:cubicBezTo>
                    <a:pt x="305" y="145"/>
                    <a:pt x="271" y="115"/>
                    <a:pt x="204" y="115"/>
                  </a:cubicBezTo>
                  <a:cubicBezTo>
                    <a:pt x="153" y="115"/>
                    <a:pt x="117" y="124"/>
                    <a:pt x="74" y="140"/>
                  </a:cubicBezTo>
                  <a:cubicBezTo>
                    <a:pt x="40" y="38"/>
                    <a:pt x="40" y="38"/>
                    <a:pt x="40" y="38"/>
                  </a:cubicBezTo>
                  <a:cubicBezTo>
                    <a:pt x="92" y="15"/>
                    <a:pt x="143" y="0"/>
                    <a:pt x="223" y="0"/>
                  </a:cubicBezTo>
                  <a:cubicBezTo>
                    <a:pt x="296" y="0"/>
                    <a:pt x="349" y="20"/>
                    <a:pt x="383" y="53"/>
                  </a:cubicBezTo>
                  <a:cubicBezTo>
                    <a:pt x="418" y="88"/>
                    <a:pt x="434" y="140"/>
                    <a:pt x="434" y="204"/>
                  </a:cubicBezTo>
                  <a:cubicBezTo>
                    <a:pt x="434" y="477"/>
                    <a:pt x="434" y="477"/>
                    <a:pt x="434" y="477"/>
                  </a:cubicBezTo>
                  <a:cubicBezTo>
                    <a:pt x="304" y="477"/>
                    <a:pt x="304" y="477"/>
                    <a:pt x="304" y="477"/>
                  </a:cubicBezTo>
                  <a:cubicBezTo>
                    <a:pt x="304" y="426"/>
                    <a:pt x="304" y="426"/>
                    <a:pt x="304" y="426"/>
                  </a:cubicBezTo>
                  <a:cubicBezTo>
                    <a:pt x="272" y="462"/>
                    <a:pt x="227" y="486"/>
                    <a:pt x="162" y="486"/>
                  </a:cubicBezTo>
                  <a:cubicBezTo>
                    <a:pt x="73" y="486"/>
                    <a:pt x="0" y="435"/>
                    <a:pt x="0" y="342"/>
                  </a:cubicBezTo>
                  <a:close/>
                  <a:moveTo>
                    <a:pt x="307" y="311"/>
                  </a:moveTo>
                  <a:cubicBezTo>
                    <a:pt x="307" y="287"/>
                    <a:pt x="307" y="287"/>
                    <a:pt x="307" y="287"/>
                  </a:cubicBezTo>
                  <a:cubicBezTo>
                    <a:pt x="284" y="277"/>
                    <a:pt x="254" y="270"/>
                    <a:pt x="222" y="270"/>
                  </a:cubicBezTo>
                  <a:cubicBezTo>
                    <a:pt x="164" y="270"/>
                    <a:pt x="129" y="292"/>
                    <a:pt x="129" y="335"/>
                  </a:cubicBezTo>
                  <a:cubicBezTo>
                    <a:pt x="129" y="336"/>
                    <a:pt x="129" y="336"/>
                    <a:pt x="129" y="336"/>
                  </a:cubicBezTo>
                  <a:cubicBezTo>
                    <a:pt x="129" y="372"/>
                    <a:pt x="159" y="394"/>
                    <a:pt x="202" y="394"/>
                  </a:cubicBezTo>
                  <a:cubicBezTo>
                    <a:pt x="265" y="394"/>
                    <a:pt x="307" y="359"/>
                    <a:pt x="307" y="3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8">
              <a:extLst>
                <a:ext uri="{FF2B5EF4-FFF2-40B4-BE49-F238E27FC236}">
                  <a16:creationId xmlns:a16="http://schemas.microsoft.com/office/drawing/2014/main" id="{DD8A238C-0295-48D1-8872-FE51165DDEE4}"/>
                </a:ext>
              </a:extLst>
            </p:cNvPr>
            <p:cNvSpPr>
              <a:spLocks/>
            </p:cNvSpPr>
            <p:nvPr userDrawn="1"/>
          </p:nvSpPr>
          <p:spPr bwMode="auto">
            <a:xfrm>
              <a:off x="4859916" y="3170238"/>
              <a:ext cx="1384300" cy="1543050"/>
            </a:xfrm>
            <a:custGeom>
              <a:avLst/>
              <a:gdLst>
                <a:gd name="T0" fmla="*/ 0 w 432"/>
                <a:gd name="T1" fmla="*/ 9 h 480"/>
                <a:gd name="T2" fmla="*/ 133 w 432"/>
                <a:gd name="T3" fmla="*/ 9 h 480"/>
                <a:gd name="T4" fmla="*/ 133 w 432"/>
                <a:gd name="T5" fmla="*/ 75 h 480"/>
                <a:gd name="T6" fmla="*/ 272 w 432"/>
                <a:gd name="T7" fmla="*/ 0 h 480"/>
                <a:gd name="T8" fmla="*/ 432 w 432"/>
                <a:gd name="T9" fmla="*/ 175 h 480"/>
                <a:gd name="T10" fmla="*/ 432 w 432"/>
                <a:gd name="T11" fmla="*/ 480 h 480"/>
                <a:gd name="T12" fmla="*/ 298 w 432"/>
                <a:gd name="T13" fmla="*/ 480 h 480"/>
                <a:gd name="T14" fmla="*/ 298 w 432"/>
                <a:gd name="T15" fmla="*/ 217 h 480"/>
                <a:gd name="T16" fmla="*/ 217 w 432"/>
                <a:gd name="T17" fmla="*/ 121 h 480"/>
                <a:gd name="T18" fmla="*/ 133 w 432"/>
                <a:gd name="T19" fmla="*/ 217 h 480"/>
                <a:gd name="T20" fmla="*/ 133 w 432"/>
                <a:gd name="T21" fmla="*/ 480 h 480"/>
                <a:gd name="T22" fmla="*/ 0 w 432"/>
                <a:gd name="T23" fmla="*/ 480 h 480"/>
                <a:gd name="T24" fmla="*/ 0 w 432"/>
                <a:gd name="T25" fmla="*/ 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480">
                  <a:moveTo>
                    <a:pt x="0" y="9"/>
                  </a:moveTo>
                  <a:cubicBezTo>
                    <a:pt x="133" y="9"/>
                    <a:pt x="133" y="9"/>
                    <a:pt x="133" y="9"/>
                  </a:cubicBezTo>
                  <a:cubicBezTo>
                    <a:pt x="133" y="75"/>
                    <a:pt x="133" y="75"/>
                    <a:pt x="133" y="75"/>
                  </a:cubicBezTo>
                  <a:cubicBezTo>
                    <a:pt x="164" y="36"/>
                    <a:pt x="204" y="0"/>
                    <a:pt x="272" y="0"/>
                  </a:cubicBezTo>
                  <a:cubicBezTo>
                    <a:pt x="373" y="0"/>
                    <a:pt x="432" y="67"/>
                    <a:pt x="432" y="175"/>
                  </a:cubicBezTo>
                  <a:cubicBezTo>
                    <a:pt x="432" y="480"/>
                    <a:pt x="432" y="480"/>
                    <a:pt x="432" y="480"/>
                  </a:cubicBezTo>
                  <a:cubicBezTo>
                    <a:pt x="298" y="480"/>
                    <a:pt x="298" y="480"/>
                    <a:pt x="298" y="480"/>
                  </a:cubicBezTo>
                  <a:cubicBezTo>
                    <a:pt x="298" y="217"/>
                    <a:pt x="298" y="217"/>
                    <a:pt x="298" y="217"/>
                  </a:cubicBezTo>
                  <a:cubicBezTo>
                    <a:pt x="298" y="154"/>
                    <a:pt x="268" y="121"/>
                    <a:pt x="217" y="121"/>
                  </a:cubicBezTo>
                  <a:cubicBezTo>
                    <a:pt x="166" y="121"/>
                    <a:pt x="133" y="154"/>
                    <a:pt x="133" y="217"/>
                  </a:cubicBezTo>
                  <a:cubicBezTo>
                    <a:pt x="133" y="480"/>
                    <a:pt x="133" y="480"/>
                    <a:pt x="133" y="480"/>
                  </a:cubicBezTo>
                  <a:cubicBezTo>
                    <a:pt x="0" y="480"/>
                    <a:pt x="0" y="480"/>
                    <a:pt x="0" y="480"/>
                  </a:cubicBezTo>
                  <a:lnTo>
                    <a:pt x="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9">
              <a:extLst>
                <a:ext uri="{FF2B5EF4-FFF2-40B4-BE49-F238E27FC236}">
                  <a16:creationId xmlns:a16="http://schemas.microsoft.com/office/drawing/2014/main" id="{6849E95A-0C53-4220-85E0-6DFCEA7D1C44}"/>
                </a:ext>
              </a:extLst>
            </p:cNvPr>
            <p:cNvSpPr>
              <a:spLocks/>
            </p:cNvSpPr>
            <p:nvPr userDrawn="1"/>
          </p:nvSpPr>
          <p:spPr bwMode="auto">
            <a:xfrm>
              <a:off x="6436593" y="2649538"/>
              <a:ext cx="1460500" cy="2063750"/>
            </a:xfrm>
            <a:custGeom>
              <a:avLst/>
              <a:gdLst>
                <a:gd name="T0" fmla="*/ 0 w 920"/>
                <a:gd name="T1" fmla="*/ 0 h 1300"/>
                <a:gd name="T2" fmla="*/ 270 w 920"/>
                <a:gd name="T3" fmla="*/ 0 h 1300"/>
                <a:gd name="T4" fmla="*/ 270 w 920"/>
                <a:gd name="T5" fmla="*/ 692 h 1300"/>
                <a:gd name="T6" fmla="*/ 585 w 920"/>
                <a:gd name="T7" fmla="*/ 346 h 1300"/>
                <a:gd name="T8" fmla="*/ 908 w 920"/>
                <a:gd name="T9" fmla="*/ 346 h 1300"/>
                <a:gd name="T10" fmla="*/ 547 w 920"/>
                <a:gd name="T11" fmla="*/ 721 h 1300"/>
                <a:gd name="T12" fmla="*/ 920 w 920"/>
                <a:gd name="T13" fmla="*/ 1300 h 1300"/>
                <a:gd name="T14" fmla="*/ 609 w 920"/>
                <a:gd name="T15" fmla="*/ 1300 h 1300"/>
                <a:gd name="T16" fmla="*/ 365 w 920"/>
                <a:gd name="T17" fmla="*/ 909 h 1300"/>
                <a:gd name="T18" fmla="*/ 270 w 920"/>
                <a:gd name="T19" fmla="*/ 1010 h 1300"/>
                <a:gd name="T20" fmla="*/ 270 w 920"/>
                <a:gd name="T21" fmla="*/ 1300 h 1300"/>
                <a:gd name="T22" fmla="*/ 0 w 920"/>
                <a:gd name="T23" fmla="*/ 1300 h 1300"/>
                <a:gd name="T24" fmla="*/ 0 w 920"/>
                <a:gd name="T25" fmla="*/ 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0" h="1300">
                  <a:moveTo>
                    <a:pt x="0" y="0"/>
                  </a:moveTo>
                  <a:lnTo>
                    <a:pt x="270" y="0"/>
                  </a:lnTo>
                  <a:lnTo>
                    <a:pt x="270" y="692"/>
                  </a:lnTo>
                  <a:lnTo>
                    <a:pt x="585" y="346"/>
                  </a:lnTo>
                  <a:lnTo>
                    <a:pt x="908" y="346"/>
                  </a:lnTo>
                  <a:lnTo>
                    <a:pt x="547" y="721"/>
                  </a:lnTo>
                  <a:lnTo>
                    <a:pt x="920" y="1300"/>
                  </a:lnTo>
                  <a:lnTo>
                    <a:pt x="609" y="1300"/>
                  </a:lnTo>
                  <a:lnTo>
                    <a:pt x="365" y="909"/>
                  </a:lnTo>
                  <a:lnTo>
                    <a:pt x="270" y="1010"/>
                  </a:lnTo>
                  <a:lnTo>
                    <a:pt x="270" y="1300"/>
                  </a:lnTo>
                  <a:lnTo>
                    <a:pt x="0" y="130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0">
              <a:extLst>
                <a:ext uri="{FF2B5EF4-FFF2-40B4-BE49-F238E27FC236}">
                  <a16:creationId xmlns:a16="http://schemas.microsoft.com/office/drawing/2014/main" id="{056EAF60-5381-416A-895C-D1FAED9FDFFF}"/>
                </a:ext>
              </a:extLst>
            </p:cNvPr>
            <p:cNvSpPr>
              <a:spLocks/>
            </p:cNvSpPr>
            <p:nvPr userDrawn="1"/>
          </p:nvSpPr>
          <p:spPr bwMode="auto">
            <a:xfrm>
              <a:off x="7919896" y="3173413"/>
              <a:ext cx="1227138" cy="1568450"/>
            </a:xfrm>
            <a:custGeom>
              <a:avLst/>
              <a:gdLst>
                <a:gd name="T0" fmla="*/ 0 w 383"/>
                <a:gd name="T1" fmla="*/ 417 h 488"/>
                <a:gd name="T2" fmla="*/ 57 w 383"/>
                <a:gd name="T3" fmla="*/ 329 h 488"/>
                <a:gd name="T4" fmla="*/ 206 w 383"/>
                <a:gd name="T5" fmla="*/ 385 h 488"/>
                <a:gd name="T6" fmla="*/ 262 w 383"/>
                <a:gd name="T7" fmla="*/ 350 h 488"/>
                <a:gd name="T8" fmla="*/ 262 w 383"/>
                <a:gd name="T9" fmla="*/ 348 h 488"/>
                <a:gd name="T10" fmla="*/ 165 w 383"/>
                <a:gd name="T11" fmla="*/ 294 h 488"/>
                <a:gd name="T12" fmla="*/ 24 w 383"/>
                <a:gd name="T13" fmla="*/ 152 h 488"/>
                <a:gd name="T14" fmla="*/ 24 w 383"/>
                <a:gd name="T15" fmla="*/ 150 h 488"/>
                <a:gd name="T16" fmla="*/ 196 w 383"/>
                <a:gd name="T17" fmla="*/ 0 h 488"/>
                <a:gd name="T18" fmla="*/ 372 w 383"/>
                <a:gd name="T19" fmla="*/ 55 h 488"/>
                <a:gd name="T20" fmla="*/ 321 w 383"/>
                <a:gd name="T21" fmla="*/ 147 h 488"/>
                <a:gd name="T22" fmla="*/ 194 w 383"/>
                <a:gd name="T23" fmla="*/ 103 h 488"/>
                <a:gd name="T24" fmla="*/ 144 w 383"/>
                <a:gd name="T25" fmla="*/ 136 h 488"/>
                <a:gd name="T26" fmla="*/ 144 w 383"/>
                <a:gd name="T27" fmla="*/ 138 h 488"/>
                <a:gd name="T28" fmla="*/ 240 w 383"/>
                <a:gd name="T29" fmla="*/ 194 h 488"/>
                <a:gd name="T30" fmla="*/ 383 w 383"/>
                <a:gd name="T31" fmla="*/ 334 h 488"/>
                <a:gd name="T32" fmla="*/ 383 w 383"/>
                <a:gd name="T33" fmla="*/ 336 h 488"/>
                <a:gd name="T34" fmla="*/ 203 w 383"/>
                <a:gd name="T35" fmla="*/ 488 h 488"/>
                <a:gd name="T36" fmla="*/ 0 w 383"/>
                <a:gd name="T37" fmla="*/ 4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3" h="488">
                  <a:moveTo>
                    <a:pt x="0" y="417"/>
                  </a:moveTo>
                  <a:cubicBezTo>
                    <a:pt x="57" y="329"/>
                    <a:pt x="57" y="329"/>
                    <a:pt x="57" y="329"/>
                  </a:cubicBezTo>
                  <a:cubicBezTo>
                    <a:pt x="108" y="366"/>
                    <a:pt x="162" y="385"/>
                    <a:pt x="206" y="385"/>
                  </a:cubicBezTo>
                  <a:cubicBezTo>
                    <a:pt x="245" y="385"/>
                    <a:pt x="262" y="371"/>
                    <a:pt x="262" y="350"/>
                  </a:cubicBezTo>
                  <a:cubicBezTo>
                    <a:pt x="262" y="348"/>
                    <a:pt x="262" y="348"/>
                    <a:pt x="262" y="348"/>
                  </a:cubicBezTo>
                  <a:cubicBezTo>
                    <a:pt x="262" y="319"/>
                    <a:pt x="217" y="309"/>
                    <a:pt x="165" y="294"/>
                  </a:cubicBezTo>
                  <a:cubicBezTo>
                    <a:pt x="99" y="274"/>
                    <a:pt x="24" y="243"/>
                    <a:pt x="24" y="152"/>
                  </a:cubicBezTo>
                  <a:cubicBezTo>
                    <a:pt x="24" y="150"/>
                    <a:pt x="24" y="150"/>
                    <a:pt x="24" y="150"/>
                  </a:cubicBezTo>
                  <a:cubicBezTo>
                    <a:pt x="24" y="54"/>
                    <a:pt x="101" y="0"/>
                    <a:pt x="196" y="0"/>
                  </a:cubicBezTo>
                  <a:cubicBezTo>
                    <a:pt x="256" y="0"/>
                    <a:pt x="321" y="21"/>
                    <a:pt x="372" y="55"/>
                  </a:cubicBezTo>
                  <a:cubicBezTo>
                    <a:pt x="321" y="147"/>
                    <a:pt x="321" y="147"/>
                    <a:pt x="321" y="147"/>
                  </a:cubicBezTo>
                  <a:cubicBezTo>
                    <a:pt x="275" y="120"/>
                    <a:pt x="228" y="103"/>
                    <a:pt x="194" y="103"/>
                  </a:cubicBezTo>
                  <a:cubicBezTo>
                    <a:pt x="161" y="103"/>
                    <a:pt x="144" y="118"/>
                    <a:pt x="144" y="136"/>
                  </a:cubicBezTo>
                  <a:cubicBezTo>
                    <a:pt x="144" y="138"/>
                    <a:pt x="144" y="138"/>
                    <a:pt x="144" y="138"/>
                  </a:cubicBezTo>
                  <a:cubicBezTo>
                    <a:pt x="144" y="164"/>
                    <a:pt x="189" y="176"/>
                    <a:pt x="240" y="194"/>
                  </a:cubicBezTo>
                  <a:cubicBezTo>
                    <a:pt x="306" y="216"/>
                    <a:pt x="383" y="248"/>
                    <a:pt x="383" y="334"/>
                  </a:cubicBezTo>
                  <a:cubicBezTo>
                    <a:pt x="383" y="336"/>
                    <a:pt x="383" y="336"/>
                    <a:pt x="383" y="336"/>
                  </a:cubicBezTo>
                  <a:cubicBezTo>
                    <a:pt x="383" y="440"/>
                    <a:pt x="305" y="488"/>
                    <a:pt x="203" y="488"/>
                  </a:cubicBezTo>
                  <a:cubicBezTo>
                    <a:pt x="137" y="488"/>
                    <a:pt x="63" y="466"/>
                    <a:pt x="0" y="4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Oval 11">
              <a:extLst>
                <a:ext uri="{FF2B5EF4-FFF2-40B4-BE49-F238E27FC236}">
                  <a16:creationId xmlns:a16="http://schemas.microsoft.com/office/drawing/2014/main" id="{0154DA0C-208D-4580-AFAD-81B221FB1EE9}"/>
                </a:ext>
              </a:extLst>
            </p:cNvPr>
            <p:cNvSpPr>
              <a:spLocks noChangeArrowheads="1"/>
            </p:cNvSpPr>
            <p:nvPr userDrawn="1"/>
          </p:nvSpPr>
          <p:spPr bwMode="auto">
            <a:xfrm>
              <a:off x="9282260" y="4167188"/>
              <a:ext cx="544513" cy="5461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81821413"/>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Closing Slide_Black">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A528FCF-65A1-4B76-B528-87D9B0FBE527}"/>
              </a:ext>
            </a:extLst>
          </p:cNvPr>
          <p:cNvGrpSpPr/>
          <p:nvPr userDrawn="1"/>
        </p:nvGrpSpPr>
        <p:grpSpPr>
          <a:xfrm>
            <a:off x="9390324" y="1007069"/>
            <a:ext cx="1965963" cy="1042086"/>
            <a:chOff x="4988072" y="501936"/>
            <a:chExt cx="1978802" cy="1051017"/>
          </a:xfrm>
          <a:solidFill>
            <a:schemeClr val="accent1"/>
          </a:solidFill>
        </p:grpSpPr>
        <p:sp>
          <p:nvSpPr>
            <p:cNvPr id="5" name="Freeform 5">
              <a:extLst>
                <a:ext uri="{FF2B5EF4-FFF2-40B4-BE49-F238E27FC236}">
                  <a16:creationId xmlns:a16="http://schemas.microsoft.com/office/drawing/2014/main" id="{E950DA20-7427-46C1-BEA5-8D227DE3EA00}"/>
                </a:ext>
              </a:extLst>
            </p:cNvPr>
            <p:cNvSpPr>
              <a:spLocks/>
            </p:cNvSpPr>
            <p:nvPr userDrawn="1"/>
          </p:nvSpPr>
          <p:spPr bwMode="auto">
            <a:xfrm>
              <a:off x="5559016" y="501936"/>
              <a:ext cx="218094" cy="282813"/>
            </a:xfrm>
            <a:custGeom>
              <a:avLst/>
              <a:gdLst>
                <a:gd name="T0" fmla="*/ 0 w 502"/>
                <a:gd name="T1" fmla="*/ 550 h 651"/>
                <a:gd name="T2" fmla="*/ 83 w 502"/>
                <a:gd name="T3" fmla="*/ 451 h 651"/>
                <a:gd name="T4" fmla="*/ 272 w 502"/>
                <a:gd name="T5" fmla="*/ 528 h 651"/>
                <a:gd name="T6" fmla="*/ 363 w 502"/>
                <a:gd name="T7" fmla="*/ 469 h 651"/>
                <a:gd name="T8" fmla="*/ 363 w 502"/>
                <a:gd name="T9" fmla="*/ 467 h 651"/>
                <a:gd name="T10" fmla="*/ 236 w 502"/>
                <a:gd name="T11" fmla="*/ 386 h 651"/>
                <a:gd name="T12" fmla="*/ 26 w 502"/>
                <a:gd name="T13" fmla="*/ 192 h 651"/>
                <a:gd name="T14" fmla="*/ 26 w 502"/>
                <a:gd name="T15" fmla="*/ 191 h 651"/>
                <a:gd name="T16" fmla="*/ 247 w 502"/>
                <a:gd name="T17" fmla="*/ 0 h 651"/>
                <a:gd name="T18" fmla="*/ 483 w 502"/>
                <a:gd name="T19" fmla="*/ 80 h 651"/>
                <a:gd name="T20" fmla="*/ 410 w 502"/>
                <a:gd name="T21" fmla="*/ 185 h 651"/>
                <a:gd name="T22" fmla="*/ 246 w 502"/>
                <a:gd name="T23" fmla="*/ 123 h 651"/>
                <a:gd name="T24" fmla="*/ 164 w 502"/>
                <a:gd name="T25" fmla="*/ 178 h 651"/>
                <a:gd name="T26" fmla="*/ 164 w 502"/>
                <a:gd name="T27" fmla="*/ 180 h 651"/>
                <a:gd name="T28" fmla="*/ 301 w 502"/>
                <a:gd name="T29" fmla="*/ 263 h 651"/>
                <a:gd name="T30" fmla="*/ 502 w 502"/>
                <a:gd name="T31" fmla="*/ 453 h 651"/>
                <a:gd name="T32" fmla="*/ 502 w 502"/>
                <a:gd name="T33" fmla="*/ 455 h 651"/>
                <a:gd name="T34" fmla="*/ 269 w 502"/>
                <a:gd name="T35" fmla="*/ 651 h 651"/>
                <a:gd name="T36" fmla="*/ 0 w 502"/>
                <a:gd name="T37" fmla="*/ 55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2" h="651">
                  <a:moveTo>
                    <a:pt x="0" y="550"/>
                  </a:moveTo>
                  <a:cubicBezTo>
                    <a:pt x="83" y="451"/>
                    <a:pt x="83" y="451"/>
                    <a:pt x="83" y="451"/>
                  </a:cubicBezTo>
                  <a:cubicBezTo>
                    <a:pt x="140" y="498"/>
                    <a:pt x="200" y="528"/>
                    <a:pt x="272" y="528"/>
                  </a:cubicBezTo>
                  <a:cubicBezTo>
                    <a:pt x="329" y="528"/>
                    <a:pt x="363" y="506"/>
                    <a:pt x="363" y="469"/>
                  </a:cubicBezTo>
                  <a:cubicBezTo>
                    <a:pt x="363" y="467"/>
                    <a:pt x="363" y="467"/>
                    <a:pt x="363" y="467"/>
                  </a:cubicBezTo>
                  <a:cubicBezTo>
                    <a:pt x="363" y="431"/>
                    <a:pt x="342" y="413"/>
                    <a:pt x="236" y="386"/>
                  </a:cubicBezTo>
                  <a:cubicBezTo>
                    <a:pt x="108" y="354"/>
                    <a:pt x="26" y="318"/>
                    <a:pt x="26" y="192"/>
                  </a:cubicBezTo>
                  <a:cubicBezTo>
                    <a:pt x="26" y="191"/>
                    <a:pt x="26" y="191"/>
                    <a:pt x="26" y="191"/>
                  </a:cubicBezTo>
                  <a:cubicBezTo>
                    <a:pt x="26" y="76"/>
                    <a:pt x="118" y="0"/>
                    <a:pt x="247" y="0"/>
                  </a:cubicBezTo>
                  <a:cubicBezTo>
                    <a:pt x="340" y="0"/>
                    <a:pt x="419" y="29"/>
                    <a:pt x="483" y="80"/>
                  </a:cubicBezTo>
                  <a:cubicBezTo>
                    <a:pt x="410" y="185"/>
                    <a:pt x="410" y="185"/>
                    <a:pt x="410" y="185"/>
                  </a:cubicBezTo>
                  <a:cubicBezTo>
                    <a:pt x="354" y="146"/>
                    <a:pt x="299" y="123"/>
                    <a:pt x="246" y="123"/>
                  </a:cubicBezTo>
                  <a:cubicBezTo>
                    <a:pt x="192" y="123"/>
                    <a:pt x="164" y="147"/>
                    <a:pt x="164" y="178"/>
                  </a:cubicBezTo>
                  <a:cubicBezTo>
                    <a:pt x="164" y="180"/>
                    <a:pt x="164" y="180"/>
                    <a:pt x="164" y="180"/>
                  </a:cubicBezTo>
                  <a:cubicBezTo>
                    <a:pt x="164" y="221"/>
                    <a:pt x="191" y="235"/>
                    <a:pt x="301" y="263"/>
                  </a:cubicBezTo>
                  <a:cubicBezTo>
                    <a:pt x="429" y="297"/>
                    <a:pt x="502" y="343"/>
                    <a:pt x="502" y="453"/>
                  </a:cubicBezTo>
                  <a:cubicBezTo>
                    <a:pt x="502" y="455"/>
                    <a:pt x="502" y="455"/>
                    <a:pt x="502" y="455"/>
                  </a:cubicBezTo>
                  <a:cubicBezTo>
                    <a:pt x="502" y="581"/>
                    <a:pt x="406" y="651"/>
                    <a:pt x="269" y="651"/>
                  </a:cubicBezTo>
                  <a:cubicBezTo>
                    <a:pt x="173" y="651"/>
                    <a:pt x="76" y="618"/>
                    <a:pt x="0" y="55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1E66A364-6FA3-44DA-A21C-9F26B5A3F953}"/>
                </a:ext>
              </a:extLst>
            </p:cNvPr>
            <p:cNvSpPr>
              <a:spLocks/>
            </p:cNvSpPr>
            <p:nvPr userDrawn="1"/>
          </p:nvSpPr>
          <p:spPr bwMode="auto">
            <a:xfrm>
              <a:off x="5791295" y="566212"/>
              <a:ext cx="322264" cy="214547"/>
            </a:xfrm>
            <a:custGeom>
              <a:avLst/>
              <a:gdLst>
                <a:gd name="T0" fmla="*/ 0 w 741"/>
                <a:gd name="T1" fmla="*/ 9 h 494"/>
                <a:gd name="T2" fmla="*/ 138 w 741"/>
                <a:gd name="T3" fmla="*/ 9 h 494"/>
                <a:gd name="T4" fmla="*/ 138 w 741"/>
                <a:gd name="T5" fmla="*/ 78 h 494"/>
                <a:gd name="T6" fmla="*/ 281 w 741"/>
                <a:gd name="T7" fmla="*/ 0 h 494"/>
                <a:gd name="T8" fmla="*/ 418 w 741"/>
                <a:gd name="T9" fmla="*/ 77 h 494"/>
                <a:gd name="T10" fmla="*/ 577 w 741"/>
                <a:gd name="T11" fmla="*/ 0 h 494"/>
                <a:gd name="T12" fmla="*/ 741 w 741"/>
                <a:gd name="T13" fmla="*/ 178 h 494"/>
                <a:gd name="T14" fmla="*/ 741 w 741"/>
                <a:gd name="T15" fmla="*/ 494 h 494"/>
                <a:gd name="T16" fmla="*/ 603 w 741"/>
                <a:gd name="T17" fmla="*/ 494 h 494"/>
                <a:gd name="T18" fmla="*/ 603 w 741"/>
                <a:gd name="T19" fmla="*/ 224 h 494"/>
                <a:gd name="T20" fmla="*/ 523 w 741"/>
                <a:gd name="T21" fmla="*/ 125 h 494"/>
                <a:gd name="T22" fmla="*/ 439 w 741"/>
                <a:gd name="T23" fmla="*/ 224 h 494"/>
                <a:gd name="T24" fmla="*/ 439 w 741"/>
                <a:gd name="T25" fmla="*/ 494 h 494"/>
                <a:gd name="T26" fmla="*/ 302 w 741"/>
                <a:gd name="T27" fmla="*/ 494 h 494"/>
                <a:gd name="T28" fmla="*/ 302 w 741"/>
                <a:gd name="T29" fmla="*/ 224 h 494"/>
                <a:gd name="T30" fmla="*/ 221 w 741"/>
                <a:gd name="T31" fmla="*/ 125 h 494"/>
                <a:gd name="T32" fmla="*/ 138 w 741"/>
                <a:gd name="T33" fmla="*/ 224 h 494"/>
                <a:gd name="T34" fmla="*/ 138 w 741"/>
                <a:gd name="T35" fmla="*/ 494 h 494"/>
                <a:gd name="T36" fmla="*/ 0 w 741"/>
                <a:gd name="T37" fmla="*/ 494 h 494"/>
                <a:gd name="T38" fmla="*/ 0 w 741"/>
                <a:gd name="T39" fmla="*/ 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1" h="494">
                  <a:moveTo>
                    <a:pt x="0" y="9"/>
                  </a:moveTo>
                  <a:cubicBezTo>
                    <a:pt x="138" y="9"/>
                    <a:pt x="138" y="9"/>
                    <a:pt x="138" y="9"/>
                  </a:cubicBezTo>
                  <a:cubicBezTo>
                    <a:pt x="138" y="78"/>
                    <a:pt x="138" y="78"/>
                    <a:pt x="138" y="78"/>
                  </a:cubicBezTo>
                  <a:cubicBezTo>
                    <a:pt x="170" y="37"/>
                    <a:pt x="211" y="0"/>
                    <a:pt x="281" y="0"/>
                  </a:cubicBezTo>
                  <a:cubicBezTo>
                    <a:pt x="344" y="0"/>
                    <a:pt x="392" y="28"/>
                    <a:pt x="418" y="77"/>
                  </a:cubicBezTo>
                  <a:cubicBezTo>
                    <a:pt x="460" y="27"/>
                    <a:pt x="511" y="0"/>
                    <a:pt x="577" y="0"/>
                  </a:cubicBezTo>
                  <a:cubicBezTo>
                    <a:pt x="679" y="0"/>
                    <a:pt x="741" y="62"/>
                    <a:pt x="741" y="178"/>
                  </a:cubicBezTo>
                  <a:cubicBezTo>
                    <a:pt x="741" y="494"/>
                    <a:pt x="741" y="494"/>
                    <a:pt x="741" y="494"/>
                  </a:cubicBezTo>
                  <a:cubicBezTo>
                    <a:pt x="603" y="494"/>
                    <a:pt x="603" y="494"/>
                    <a:pt x="603" y="494"/>
                  </a:cubicBezTo>
                  <a:cubicBezTo>
                    <a:pt x="603" y="224"/>
                    <a:pt x="603" y="224"/>
                    <a:pt x="603" y="224"/>
                  </a:cubicBezTo>
                  <a:cubicBezTo>
                    <a:pt x="603" y="159"/>
                    <a:pt x="574" y="125"/>
                    <a:pt x="523" y="125"/>
                  </a:cubicBezTo>
                  <a:cubicBezTo>
                    <a:pt x="471" y="125"/>
                    <a:pt x="439" y="159"/>
                    <a:pt x="439" y="224"/>
                  </a:cubicBezTo>
                  <a:cubicBezTo>
                    <a:pt x="439" y="494"/>
                    <a:pt x="439" y="494"/>
                    <a:pt x="439" y="494"/>
                  </a:cubicBezTo>
                  <a:cubicBezTo>
                    <a:pt x="302" y="494"/>
                    <a:pt x="302" y="494"/>
                    <a:pt x="302" y="494"/>
                  </a:cubicBezTo>
                  <a:cubicBezTo>
                    <a:pt x="302" y="224"/>
                    <a:pt x="302" y="224"/>
                    <a:pt x="302" y="224"/>
                  </a:cubicBezTo>
                  <a:cubicBezTo>
                    <a:pt x="302" y="159"/>
                    <a:pt x="273" y="125"/>
                    <a:pt x="221" y="125"/>
                  </a:cubicBezTo>
                  <a:cubicBezTo>
                    <a:pt x="170" y="125"/>
                    <a:pt x="138" y="159"/>
                    <a:pt x="138" y="224"/>
                  </a:cubicBezTo>
                  <a:cubicBezTo>
                    <a:pt x="138" y="494"/>
                    <a:pt x="138" y="494"/>
                    <a:pt x="138" y="494"/>
                  </a:cubicBezTo>
                  <a:cubicBezTo>
                    <a:pt x="0" y="494"/>
                    <a:pt x="0" y="494"/>
                    <a:pt x="0" y="494"/>
                  </a:cubicBezTo>
                  <a:lnTo>
                    <a:pt x="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E0EB87D4-584F-4884-9809-2618B5F0BE8E}"/>
                </a:ext>
              </a:extLst>
            </p:cNvPr>
            <p:cNvSpPr>
              <a:spLocks noEditPoints="1"/>
            </p:cNvSpPr>
            <p:nvPr userDrawn="1"/>
          </p:nvSpPr>
          <p:spPr bwMode="auto">
            <a:xfrm>
              <a:off x="6125971" y="567985"/>
              <a:ext cx="193713" cy="216764"/>
            </a:xfrm>
            <a:custGeom>
              <a:avLst/>
              <a:gdLst>
                <a:gd name="T0" fmla="*/ 0 w 446"/>
                <a:gd name="T1" fmla="*/ 351 h 499"/>
                <a:gd name="T2" fmla="*/ 0 w 446"/>
                <a:gd name="T3" fmla="*/ 349 h 499"/>
                <a:gd name="T4" fmla="*/ 195 w 446"/>
                <a:gd name="T5" fmla="*/ 194 h 499"/>
                <a:gd name="T6" fmla="*/ 314 w 446"/>
                <a:gd name="T7" fmla="*/ 214 h 499"/>
                <a:gd name="T8" fmla="*/ 314 w 446"/>
                <a:gd name="T9" fmla="*/ 206 h 499"/>
                <a:gd name="T10" fmla="*/ 210 w 446"/>
                <a:gd name="T11" fmla="*/ 117 h 499"/>
                <a:gd name="T12" fmla="*/ 76 w 446"/>
                <a:gd name="T13" fmla="*/ 144 h 499"/>
                <a:gd name="T14" fmla="*/ 42 w 446"/>
                <a:gd name="T15" fmla="*/ 39 h 499"/>
                <a:gd name="T16" fmla="*/ 230 w 446"/>
                <a:gd name="T17" fmla="*/ 0 h 499"/>
                <a:gd name="T18" fmla="*/ 394 w 446"/>
                <a:gd name="T19" fmla="*/ 54 h 499"/>
                <a:gd name="T20" fmla="*/ 446 w 446"/>
                <a:gd name="T21" fmla="*/ 209 h 499"/>
                <a:gd name="T22" fmla="*/ 446 w 446"/>
                <a:gd name="T23" fmla="*/ 490 h 499"/>
                <a:gd name="T24" fmla="*/ 313 w 446"/>
                <a:gd name="T25" fmla="*/ 490 h 499"/>
                <a:gd name="T26" fmla="*/ 313 w 446"/>
                <a:gd name="T27" fmla="*/ 438 h 499"/>
                <a:gd name="T28" fmla="*/ 166 w 446"/>
                <a:gd name="T29" fmla="*/ 499 h 499"/>
                <a:gd name="T30" fmla="*/ 0 w 446"/>
                <a:gd name="T31" fmla="*/ 351 h 499"/>
                <a:gd name="T32" fmla="*/ 316 w 446"/>
                <a:gd name="T33" fmla="*/ 319 h 499"/>
                <a:gd name="T34" fmla="*/ 316 w 446"/>
                <a:gd name="T35" fmla="*/ 295 h 499"/>
                <a:gd name="T36" fmla="*/ 228 w 446"/>
                <a:gd name="T37" fmla="*/ 277 h 499"/>
                <a:gd name="T38" fmla="*/ 133 w 446"/>
                <a:gd name="T39" fmla="*/ 344 h 499"/>
                <a:gd name="T40" fmla="*/ 133 w 446"/>
                <a:gd name="T41" fmla="*/ 346 h 499"/>
                <a:gd name="T42" fmla="*/ 208 w 446"/>
                <a:gd name="T43" fmla="*/ 404 h 499"/>
                <a:gd name="T44" fmla="*/ 316 w 446"/>
                <a:gd name="T45" fmla="*/ 31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499">
                  <a:moveTo>
                    <a:pt x="0" y="351"/>
                  </a:moveTo>
                  <a:cubicBezTo>
                    <a:pt x="0" y="349"/>
                    <a:pt x="0" y="349"/>
                    <a:pt x="0" y="349"/>
                  </a:cubicBezTo>
                  <a:cubicBezTo>
                    <a:pt x="0" y="243"/>
                    <a:pt x="80" y="194"/>
                    <a:pt x="195" y="194"/>
                  </a:cubicBezTo>
                  <a:cubicBezTo>
                    <a:pt x="244" y="194"/>
                    <a:pt x="280" y="202"/>
                    <a:pt x="314" y="214"/>
                  </a:cubicBezTo>
                  <a:cubicBezTo>
                    <a:pt x="314" y="206"/>
                    <a:pt x="314" y="206"/>
                    <a:pt x="314" y="206"/>
                  </a:cubicBezTo>
                  <a:cubicBezTo>
                    <a:pt x="314" y="149"/>
                    <a:pt x="279" y="117"/>
                    <a:pt x="210" y="117"/>
                  </a:cubicBezTo>
                  <a:cubicBezTo>
                    <a:pt x="157" y="117"/>
                    <a:pt x="120" y="127"/>
                    <a:pt x="76" y="144"/>
                  </a:cubicBezTo>
                  <a:cubicBezTo>
                    <a:pt x="42" y="39"/>
                    <a:pt x="42" y="39"/>
                    <a:pt x="42" y="39"/>
                  </a:cubicBezTo>
                  <a:cubicBezTo>
                    <a:pt x="95" y="15"/>
                    <a:pt x="147" y="0"/>
                    <a:pt x="230" y="0"/>
                  </a:cubicBezTo>
                  <a:cubicBezTo>
                    <a:pt x="305" y="0"/>
                    <a:pt x="359" y="20"/>
                    <a:pt x="394" y="54"/>
                  </a:cubicBezTo>
                  <a:cubicBezTo>
                    <a:pt x="430" y="90"/>
                    <a:pt x="446" y="144"/>
                    <a:pt x="446" y="209"/>
                  </a:cubicBezTo>
                  <a:cubicBezTo>
                    <a:pt x="446" y="490"/>
                    <a:pt x="446" y="490"/>
                    <a:pt x="446" y="490"/>
                  </a:cubicBezTo>
                  <a:cubicBezTo>
                    <a:pt x="313" y="490"/>
                    <a:pt x="313" y="490"/>
                    <a:pt x="313" y="490"/>
                  </a:cubicBezTo>
                  <a:cubicBezTo>
                    <a:pt x="313" y="438"/>
                    <a:pt x="313" y="438"/>
                    <a:pt x="313" y="438"/>
                  </a:cubicBezTo>
                  <a:cubicBezTo>
                    <a:pt x="280" y="475"/>
                    <a:pt x="233" y="499"/>
                    <a:pt x="166" y="499"/>
                  </a:cubicBezTo>
                  <a:cubicBezTo>
                    <a:pt x="75" y="499"/>
                    <a:pt x="0" y="447"/>
                    <a:pt x="0" y="351"/>
                  </a:cubicBezTo>
                  <a:close/>
                  <a:moveTo>
                    <a:pt x="316" y="319"/>
                  </a:moveTo>
                  <a:cubicBezTo>
                    <a:pt x="316" y="295"/>
                    <a:pt x="316" y="295"/>
                    <a:pt x="316" y="295"/>
                  </a:cubicBezTo>
                  <a:cubicBezTo>
                    <a:pt x="292" y="284"/>
                    <a:pt x="262" y="277"/>
                    <a:pt x="228" y="277"/>
                  </a:cubicBezTo>
                  <a:cubicBezTo>
                    <a:pt x="169" y="277"/>
                    <a:pt x="133" y="300"/>
                    <a:pt x="133" y="344"/>
                  </a:cubicBezTo>
                  <a:cubicBezTo>
                    <a:pt x="133" y="346"/>
                    <a:pt x="133" y="346"/>
                    <a:pt x="133" y="346"/>
                  </a:cubicBezTo>
                  <a:cubicBezTo>
                    <a:pt x="133" y="383"/>
                    <a:pt x="164" y="404"/>
                    <a:pt x="208" y="404"/>
                  </a:cubicBezTo>
                  <a:cubicBezTo>
                    <a:pt x="272" y="404"/>
                    <a:pt x="316" y="369"/>
                    <a:pt x="316" y="31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a:extLst>
                <a:ext uri="{FF2B5EF4-FFF2-40B4-BE49-F238E27FC236}">
                  <a16:creationId xmlns:a16="http://schemas.microsoft.com/office/drawing/2014/main" id="{951E8447-9E0F-4D78-B1FD-2CADDD35003E}"/>
                </a:ext>
              </a:extLst>
            </p:cNvPr>
            <p:cNvSpPr>
              <a:spLocks/>
            </p:cNvSpPr>
            <p:nvPr userDrawn="1"/>
          </p:nvSpPr>
          <p:spPr bwMode="auto">
            <a:xfrm>
              <a:off x="6336529" y="564438"/>
              <a:ext cx="127665" cy="216321"/>
            </a:xfrm>
            <a:custGeom>
              <a:avLst/>
              <a:gdLst>
                <a:gd name="T0" fmla="*/ 0 w 293"/>
                <a:gd name="T1" fmla="*/ 13 h 498"/>
                <a:gd name="T2" fmla="*/ 138 w 293"/>
                <a:gd name="T3" fmla="*/ 13 h 498"/>
                <a:gd name="T4" fmla="*/ 138 w 293"/>
                <a:gd name="T5" fmla="*/ 111 h 498"/>
                <a:gd name="T6" fmla="*/ 293 w 293"/>
                <a:gd name="T7" fmla="*/ 4 h 498"/>
                <a:gd name="T8" fmla="*/ 293 w 293"/>
                <a:gd name="T9" fmla="*/ 148 h 498"/>
                <a:gd name="T10" fmla="*/ 285 w 293"/>
                <a:gd name="T11" fmla="*/ 148 h 498"/>
                <a:gd name="T12" fmla="*/ 138 w 293"/>
                <a:gd name="T13" fmla="*/ 319 h 498"/>
                <a:gd name="T14" fmla="*/ 138 w 293"/>
                <a:gd name="T15" fmla="*/ 498 h 498"/>
                <a:gd name="T16" fmla="*/ 0 w 293"/>
                <a:gd name="T17" fmla="*/ 498 h 498"/>
                <a:gd name="T18" fmla="*/ 0 w 293"/>
                <a:gd name="T19" fmla="*/ 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98">
                  <a:moveTo>
                    <a:pt x="0" y="13"/>
                  </a:moveTo>
                  <a:cubicBezTo>
                    <a:pt x="138" y="13"/>
                    <a:pt x="138" y="13"/>
                    <a:pt x="138" y="13"/>
                  </a:cubicBezTo>
                  <a:cubicBezTo>
                    <a:pt x="138" y="111"/>
                    <a:pt x="138" y="111"/>
                    <a:pt x="138" y="111"/>
                  </a:cubicBezTo>
                  <a:cubicBezTo>
                    <a:pt x="166" y="44"/>
                    <a:pt x="211" y="0"/>
                    <a:pt x="293" y="4"/>
                  </a:cubicBezTo>
                  <a:cubicBezTo>
                    <a:pt x="293" y="148"/>
                    <a:pt x="293" y="148"/>
                    <a:pt x="293" y="148"/>
                  </a:cubicBezTo>
                  <a:cubicBezTo>
                    <a:pt x="285" y="148"/>
                    <a:pt x="285" y="148"/>
                    <a:pt x="285" y="148"/>
                  </a:cubicBezTo>
                  <a:cubicBezTo>
                    <a:pt x="194" y="148"/>
                    <a:pt x="138" y="203"/>
                    <a:pt x="138" y="319"/>
                  </a:cubicBezTo>
                  <a:cubicBezTo>
                    <a:pt x="138" y="498"/>
                    <a:pt x="138" y="498"/>
                    <a:pt x="138" y="498"/>
                  </a:cubicBezTo>
                  <a:cubicBezTo>
                    <a:pt x="0" y="498"/>
                    <a:pt x="0" y="498"/>
                    <a:pt x="0" y="498"/>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a:extLst>
                <a:ext uri="{FF2B5EF4-FFF2-40B4-BE49-F238E27FC236}">
                  <a16:creationId xmlns:a16="http://schemas.microsoft.com/office/drawing/2014/main" id="{D7E48906-CF13-457A-BF96-6C8E5166477C}"/>
                </a:ext>
              </a:extLst>
            </p:cNvPr>
            <p:cNvSpPr>
              <a:spLocks/>
            </p:cNvSpPr>
            <p:nvPr userDrawn="1"/>
          </p:nvSpPr>
          <p:spPr bwMode="auto">
            <a:xfrm>
              <a:off x="6475719" y="516121"/>
              <a:ext cx="134757" cy="268184"/>
            </a:xfrm>
            <a:custGeom>
              <a:avLst/>
              <a:gdLst>
                <a:gd name="T0" fmla="*/ 58 w 310"/>
                <a:gd name="T1" fmla="*/ 472 h 617"/>
                <a:gd name="T2" fmla="*/ 58 w 310"/>
                <a:gd name="T3" fmla="*/ 242 h 617"/>
                <a:gd name="T4" fmla="*/ 0 w 310"/>
                <a:gd name="T5" fmla="*/ 242 h 617"/>
                <a:gd name="T6" fmla="*/ 0 w 310"/>
                <a:gd name="T7" fmla="*/ 124 h 617"/>
                <a:gd name="T8" fmla="*/ 58 w 310"/>
                <a:gd name="T9" fmla="*/ 124 h 617"/>
                <a:gd name="T10" fmla="*/ 58 w 310"/>
                <a:gd name="T11" fmla="*/ 0 h 617"/>
                <a:gd name="T12" fmla="*/ 196 w 310"/>
                <a:gd name="T13" fmla="*/ 0 h 617"/>
                <a:gd name="T14" fmla="*/ 196 w 310"/>
                <a:gd name="T15" fmla="*/ 124 h 617"/>
                <a:gd name="T16" fmla="*/ 310 w 310"/>
                <a:gd name="T17" fmla="*/ 124 h 617"/>
                <a:gd name="T18" fmla="*/ 310 w 310"/>
                <a:gd name="T19" fmla="*/ 242 h 617"/>
                <a:gd name="T20" fmla="*/ 196 w 310"/>
                <a:gd name="T21" fmla="*/ 242 h 617"/>
                <a:gd name="T22" fmla="*/ 196 w 310"/>
                <a:gd name="T23" fmla="*/ 449 h 617"/>
                <a:gd name="T24" fmla="*/ 240 w 310"/>
                <a:gd name="T25" fmla="*/ 496 h 617"/>
                <a:gd name="T26" fmla="*/ 308 w 310"/>
                <a:gd name="T27" fmla="*/ 479 h 617"/>
                <a:gd name="T28" fmla="*/ 308 w 310"/>
                <a:gd name="T29" fmla="*/ 589 h 617"/>
                <a:gd name="T30" fmla="*/ 199 w 310"/>
                <a:gd name="T31" fmla="*/ 617 h 617"/>
                <a:gd name="T32" fmla="*/ 58 w 310"/>
                <a:gd name="T33" fmla="*/ 47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617">
                  <a:moveTo>
                    <a:pt x="58" y="472"/>
                  </a:moveTo>
                  <a:cubicBezTo>
                    <a:pt x="58" y="242"/>
                    <a:pt x="58" y="242"/>
                    <a:pt x="58" y="242"/>
                  </a:cubicBezTo>
                  <a:cubicBezTo>
                    <a:pt x="0" y="242"/>
                    <a:pt x="0" y="242"/>
                    <a:pt x="0" y="242"/>
                  </a:cubicBezTo>
                  <a:cubicBezTo>
                    <a:pt x="0" y="124"/>
                    <a:pt x="0" y="124"/>
                    <a:pt x="0" y="124"/>
                  </a:cubicBezTo>
                  <a:cubicBezTo>
                    <a:pt x="58" y="124"/>
                    <a:pt x="58" y="124"/>
                    <a:pt x="58" y="124"/>
                  </a:cubicBezTo>
                  <a:cubicBezTo>
                    <a:pt x="58" y="0"/>
                    <a:pt x="58" y="0"/>
                    <a:pt x="58" y="0"/>
                  </a:cubicBezTo>
                  <a:cubicBezTo>
                    <a:pt x="196" y="0"/>
                    <a:pt x="196" y="0"/>
                    <a:pt x="196" y="0"/>
                  </a:cubicBezTo>
                  <a:cubicBezTo>
                    <a:pt x="196" y="124"/>
                    <a:pt x="196" y="124"/>
                    <a:pt x="196" y="124"/>
                  </a:cubicBezTo>
                  <a:cubicBezTo>
                    <a:pt x="310" y="124"/>
                    <a:pt x="310" y="124"/>
                    <a:pt x="310" y="124"/>
                  </a:cubicBezTo>
                  <a:cubicBezTo>
                    <a:pt x="310" y="242"/>
                    <a:pt x="310" y="242"/>
                    <a:pt x="310" y="242"/>
                  </a:cubicBezTo>
                  <a:cubicBezTo>
                    <a:pt x="196" y="242"/>
                    <a:pt x="196" y="242"/>
                    <a:pt x="196" y="242"/>
                  </a:cubicBezTo>
                  <a:cubicBezTo>
                    <a:pt x="196" y="449"/>
                    <a:pt x="196" y="449"/>
                    <a:pt x="196" y="449"/>
                  </a:cubicBezTo>
                  <a:cubicBezTo>
                    <a:pt x="196" y="481"/>
                    <a:pt x="209" y="496"/>
                    <a:pt x="240" y="496"/>
                  </a:cubicBezTo>
                  <a:cubicBezTo>
                    <a:pt x="265" y="496"/>
                    <a:pt x="288" y="490"/>
                    <a:pt x="308" y="479"/>
                  </a:cubicBezTo>
                  <a:cubicBezTo>
                    <a:pt x="308" y="589"/>
                    <a:pt x="308" y="589"/>
                    <a:pt x="308" y="589"/>
                  </a:cubicBezTo>
                  <a:cubicBezTo>
                    <a:pt x="279" y="607"/>
                    <a:pt x="245" y="617"/>
                    <a:pt x="199" y="617"/>
                  </a:cubicBezTo>
                  <a:cubicBezTo>
                    <a:pt x="115" y="617"/>
                    <a:pt x="58" y="584"/>
                    <a:pt x="58" y="47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a:extLst>
                <a:ext uri="{FF2B5EF4-FFF2-40B4-BE49-F238E27FC236}">
                  <a16:creationId xmlns:a16="http://schemas.microsoft.com/office/drawing/2014/main" id="{EF43AC6D-7838-4F37-88E8-52FEBACFEE00}"/>
                </a:ext>
              </a:extLst>
            </p:cNvPr>
            <p:cNvSpPr>
              <a:spLocks noEditPoints="1"/>
            </p:cNvSpPr>
            <p:nvPr userDrawn="1"/>
          </p:nvSpPr>
          <p:spPr bwMode="auto">
            <a:xfrm>
              <a:off x="6618455" y="566212"/>
              <a:ext cx="207012" cy="219424"/>
            </a:xfrm>
            <a:custGeom>
              <a:avLst/>
              <a:gdLst>
                <a:gd name="T0" fmla="*/ 0 w 476"/>
                <a:gd name="T1" fmla="*/ 254 h 505"/>
                <a:gd name="T2" fmla="*/ 0 w 476"/>
                <a:gd name="T3" fmla="*/ 253 h 505"/>
                <a:gd name="T4" fmla="*/ 240 w 476"/>
                <a:gd name="T5" fmla="*/ 0 h 505"/>
                <a:gd name="T6" fmla="*/ 476 w 476"/>
                <a:gd name="T7" fmla="*/ 263 h 505"/>
                <a:gd name="T8" fmla="*/ 475 w 476"/>
                <a:gd name="T9" fmla="*/ 300 h 505"/>
                <a:gd name="T10" fmla="*/ 137 w 476"/>
                <a:gd name="T11" fmla="*/ 300 h 505"/>
                <a:gd name="T12" fmla="*/ 256 w 476"/>
                <a:gd name="T13" fmla="*/ 395 h 505"/>
                <a:gd name="T14" fmla="*/ 373 w 476"/>
                <a:gd name="T15" fmla="*/ 345 h 505"/>
                <a:gd name="T16" fmla="*/ 452 w 476"/>
                <a:gd name="T17" fmla="*/ 415 h 505"/>
                <a:gd name="T18" fmla="*/ 254 w 476"/>
                <a:gd name="T19" fmla="*/ 505 h 505"/>
                <a:gd name="T20" fmla="*/ 0 w 476"/>
                <a:gd name="T21" fmla="*/ 254 h 505"/>
                <a:gd name="T22" fmla="*/ 342 w 476"/>
                <a:gd name="T23" fmla="*/ 214 h 505"/>
                <a:gd name="T24" fmla="*/ 240 w 476"/>
                <a:gd name="T25" fmla="*/ 111 h 505"/>
                <a:gd name="T26" fmla="*/ 135 w 476"/>
                <a:gd name="T27" fmla="*/ 214 h 505"/>
                <a:gd name="T28" fmla="*/ 342 w 476"/>
                <a:gd name="T29" fmla="*/ 2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05">
                  <a:moveTo>
                    <a:pt x="0" y="254"/>
                  </a:moveTo>
                  <a:cubicBezTo>
                    <a:pt x="0" y="253"/>
                    <a:pt x="0" y="253"/>
                    <a:pt x="0" y="253"/>
                  </a:cubicBezTo>
                  <a:cubicBezTo>
                    <a:pt x="0" y="114"/>
                    <a:pt x="99" y="0"/>
                    <a:pt x="240" y="0"/>
                  </a:cubicBezTo>
                  <a:cubicBezTo>
                    <a:pt x="402" y="0"/>
                    <a:pt x="476" y="126"/>
                    <a:pt x="476" y="263"/>
                  </a:cubicBezTo>
                  <a:cubicBezTo>
                    <a:pt x="476" y="274"/>
                    <a:pt x="476" y="287"/>
                    <a:pt x="475" y="300"/>
                  </a:cubicBezTo>
                  <a:cubicBezTo>
                    <a:pt x="137" y="300"/>
                    <a:pt x="137" y="300"/>
                    <a:pt x="137" y="300"/>
                  </a:cubicBezTo>
                  <a:cubicBezTo>
                    <a:pt x="151" y="362"/>
                    <a:pt x="194" y="395"/>
                    <a:pt x="256" y="395"/>
                  </a:cubicBezTo>
                  <a:cubicBezTo>
                    <a:pt x="302" y="395"/>
                    <a:pt x="335" y="380"/>
                    <a:pt x="373" y="345"/>
                  </a:cubicBezTo>
                  <a:cubicBezTo>
                    <a:pt x="452" y="415"/>
                    <a:pt x="452" y="415"/>
                    <a:pt x="452" y="415"/>
                  </a:cubicBezTo>
                  <a:cubicBezTo>
                    <a:pt x="407" y="471"/>
                    <a:pt x="342" y="505"/>
                    <a:pt x="254" y="505"/>
                  </a:cubicBezTo>
                  <a:cubicBezTo>
                    <a:pt x="108" y="505"/>
                    <a:pt x="0" y="403"/>
                    <a:pt x="0" y="254"/>
                  </a:cubicBezTo>
                  <a:close/>
                  <a:moveTo>
                    <a:pt x="342" y="214"/>
                  </a:moveTo>
                  <a:cubicBezTo>
                    <a:pt x="334" y="152"/>
                    <a:pt x="298" y="111"/>
                    <a:pt x="240" y="111"/>
                  </a:cubicBezTo>
                  <a:cubicBezTo>
                    <a:pt x="183" y="111"/>
                    <a:pt x="146" y="151"/>
                    <a:pt x="135" y="214"/>
                  </a:cubicBezTo>
                  <a:lnTo>
                    <a:pt x="342" y="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a:extLst>
                <a:ext uri="{FF2B5EF4-FFF2-40B4-BE49-F238E27FC236}">
                  <a16:creationId xmlns:a16="http://schemas.microsoft.com/office/drawing/2014/main" id="{425B0672-DE59-4ECA-B0E7-B790066891FB}"/>
                </a:ext>
              </a:extLst>
            </p:cNvPr>
            <p:cNvSpPr>
              <a:spLocks/>
            </p:cNvSpPr>
            <p:nvPr userDrawn="1"/>
          </p:nvSpPr>
          <p:spPr bwMode="auto">
            <a:xfrm>
              <a:off x="6837879" y="564438"/>
              <a:ext cx="127221" cy="216321"/>
            </a:xfrm>
            <a:custGeom>
              <a:avLst/>
              <a:gdLst>
                <a:gd name="T0" fmla="*/ 0 w 293"/>
                <a:gd name="T1" fmla="*/ 13 h 498"/>
                <a:gd name="T2" fmla="*/ 138 w 293"/>
                <a:gd name="T3" fmla="*/ 13 h 498"/>
                <a:gd name="T4" fmla="*/ 138 w 293"/>
                <a:gd name="T5" fmla="*/ 111 h 498"/>
                <a:gd name="T6" fmla="*/ 293 w 293"/>
                <a:gd name="T7" fmla="*/ 4 h 498"/>
                <a:gd name="T8" fmla="*/ 293 w 293"/>
                <a:gd name="T9" fmla="*/ 148 h 498"/>
                <a:gd name="T10" fmla="*/ 285 w 293"/>
                <a:gd name="T11" fmla="*/ 148 h 498"/>
                <a:gd name="T12" fmla="*/ 138 w 293"/>
                <a:gd name="T13" fmla="*/ 319 h 498"/>
                <a:gd name="T14" fmla="*/ 138 w 293"/>
                <a:gd name="T15" fmla="*/ 498 h 498"/>
                <a:gd name="T16" fmla="*/ 0 w 293"/>
                <a:gd name="T17" fmla="*/ 498 h 498"/>
                <a:gd name="T18" fmla="*/ 0 w 293"/>
                <a:gd name="T19" fmla="*/ 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98">
                  <a:moveTo>
                    <a:pt x="0" y="13"/>
                  </a:moveTo>
                  <a:cubicBezTo>
                    <a:pt x="138" y="13"/>
                    <a:pt x="138" y="13"/>
                    <a:pt x="138" y="13"/>
                  </a:cubicBezTo>
                  <a:cubicBezTo>
                    <a:pt x="138" y="111"/>
                    <a:pt x="138" y="111"/>
                    <a:pt x="138" y="111"/>
                  </a:cubicBezTo>
                  <a:cubicBezTo>
                    <a:pt x="166" y="44"/>
                    <a:pt x="211" y="0"/>
                    <a:pt x="293" y="4"/>
                  </a:cubicBezTo>
                  <a:cubicBezTo>
                    <a:pt x="293" y="148"/>
                    <a:pt x="293" y="148"/>
                    <a:pt x="293" y="148"/>
                  </a:cubicBezTo>
                  <a:cubicBezTo>
                    <a:pt x="285" y="148"/>
                    <a:pt x="285" y="148"/>
                    <a:pt x="285" y="148"/>
                  </a:cubicBezTo>
                  <a:cubicBezTo>
                    <a:pt x="194" y="148"/>
                    <a:pt x="138" y="203"/>
                    <a:pt x="138" y="319"/>
                  </a:cubicBezTo>
                  <a:cubicBezTo>
                    <a:pt x="138" y="498"/>
                    <a:pt x="138" y="498"/>
                    <a:pt x="138" y="498"/>
                  </a:cubicBezTo>
                  <a:cubicBezTo>
                    <a:pt x="0" y="498"/>
                    <a:pt x="0" y="498"/>
                    <a:pt x="0" y="498"/>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a:extLst>
                <a:ext uri="{FF2B5EF4-FFF2-40B4-BE49-F238E27FC236}">
                  <a16:creationId xmlns:a16="http://schemas.microsoft.com/office/drawing/2014/main" id="{48436D55-7005-4378-814F-D44CFE979F88}"/>
                </a:ext>
              </a:extLst>
            </p:cNvPr>
            <p:cNvSpPr>
              <a:spLocks/>
            </p:cNvSpPr>
            <p:nvPr userDrawn="1"/>
          </p:nvSpPr>
          <p:spPr bwMode="auto">
            <a:xfrm>
              <a:off x="4988072" y="888476"/>
              <a:ext cx="134757" cy="268628"/>
            </a:xfrm>
            <a:custGeom>
              <a:avLst/>
              <a:gdLst>
                <a:gd name="T0" fmla="*/ 58 w 310"/>
                <a:gd name="T1" fmla="*/ 472 h 618"/>
                <a:gd name="T2" fmla="*/ 58 w 310"/>
                <a:gd name="T3" fmla="*/ 242 h 618"/>
                <a:gd name="T4" fmla="*/ 0 w 310"/>
                <a:gd name="T5" fmla="*/ 242 h 618"/>
                <a:gd name="T6" fmla="*/ 0 w 310"/>
                <a:gd name="T7" fmla="*/ 124 h 618"/>
                <a:gd name="T8" fmla="*/ 58 w 310"/>
                <a:gd name="T9" fmla="*/ 124 h 618"/>
                <a:gd name="T10" fmla="*/ 58 w 310"/>
                <a:gd name="T11" fmla="*/ 0 h 618"/>
                <a:gd name="T12" fmla="*/ 195 w 310"/>
                <a:gd name="T13" fmla="*/ 0 h 618"/>
                <a:gd name="T14" fmla="*/ 195 w 310"/>
                <a:gd name="T15" fmla="*/ 124 h 618"/>
                <a:gd name="T16" fmla="*/ 310 w 310"/>
                <a:gd name="T17" fmla="*/ 124 h 618"/>
                <a:gd name="T18" fmla="*/ 310 w 310"/>
                <a:gd name="T19" fmla="*/ 242 h 618"/>
                <a:gd name="T20" fmla="*/ 195 w 310"/>
                <a:gd name="T21" fmla="*/ 242 h 618"/>
                <a:gd name="T22" fmla="*/ 195 w 310"/>
                <a:gd name="T23" fmla="*/ 449 h 618"/>
                <a:gd name="T24" fmla="*/ 240 w 310"/>
                <a:gd name="T25" fmla="*/ 496 h 618"/>
                <a:gd name="T26" fmla="*/ 308 w 310"/>
                <a:gd name="T27" fmla="*/ 479 h 618"/>
                <a:gd name="T28" fmla="*/ 308 w 310"/>
                <a:gd name="T29" fmla="*/ 590 h 618"/>
                <a:gd name="T30" fmla="*/ 199 w 310"/>
                <a:gd name="T31" fmla="*/ 618 h 618"/>
                <a:gd name="T32" fmla="*/ 58 w 310"/>
                <a:gd name="T33" fmla="*/ 47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618">
                  <a:moveTo>
                    <a:pt x="58" y="472"/>
                  </a:moveTo>
                  <a:cubicBezTo>
                    <a:pt x="58" y="242"/>
                    <a:pt x="58" y="242"/>
                    <a:pt x="58" y="242"/>
                  </a:cubicBezTo>
                  <a:cubicBezTo>
                    <a:pt x="0" y="242"/>
                    <a:pt x="0" y="242"/>
                    <a:pt x="0" y="242"/>
                  </a:cubicBezTo>
                  <a:cubicBezTo>
                    <a:pt x="0" y="124"/>
                    <a:pt x="0" y="124"/>
                    <a:pt x="0" y="124"/>
                  </a:cubicBezTo>
                  <a:cubicBezTo>
                    <a:pt x="58" y="124"/>
                    <a:pt x="58" y="124"/>
                    <a:pt x="58" y="124"/>
                  </a:cubicBezTo>
                  <a:cubicBezTo>
                    <a:pt x="58" y="0"/>
                    <a:pt x="58" y="0"/>
                    <a:pt x="58" y="0"/>
                  </a:cubicBezTo>
                  <a:cubicBezTo>
                    <a:pt x="195" y="0"/>
                    <a:pt x="195" y="0"/>
                    <a:pt x="195" y="0"/>
                  </a:cubicBezTo>
                  <a:cubicBezTo>
                    <a:pt x="195" y="124"/>
                    <a:pt x="195" y="124"/>
                    <a:pt x="195" y="124"/>
                  </a:cubicBezTo>
                  <a:cubicBezTo>
                    <a:pt x="310" y="124"/>
                    <a:pt x="310" y="124"/>
                    <a:pt x="310" y="124"/>
                  </a:cubicBezTo>
                  <a:cubicBezTo>
                    <a:pt x="310" y="242"/>
                    <a:pt x="310" y="242"/>
                    <a:pt x="310" y="242"/>
                  </a:cubicBezTo>
                  <a:cubicBezTo>
                    <a:pt x="195" y="242"/>
                    <a:pt x="195" y="242"/>
                    <a:pt x="195" y="242"/>
                  </a:cubicBezTo>
                  <a:cubicBezTo>
                    <a:pt x="195" y="449"/>
                    <a:pt x="195" y="449"/>
                    <a:pt x="195" y="449"/>
                  </a:cubicBezTo>
                  <a:cubicBezTo>
                    <a:pt x="195" y="481"/>
                    <a:pt x="209" y="496"/>
                    <a:pt x="240" y="496"/>
                  </a:cubicBezTo>
                  <a:cubicBezTo>
                    <a:pt x="265" y="496"/>
                    <a:pt x="288" y="490"/>
                    <a:pt x="308" y="479"/>
                  </a:cubicBezTo>
                  <a:cubicBezTo>
                    <a:pt x="308" y="590"/>
                    <a:pt x="308" y="590"/>
                    <a:pt x="308" y="590"/>
                  </a:cubicBezTo>
                  <a:cubicBezTo>
                    <a:pt x="279" y="607"/>
                    <a:pt x="245" y="618"/>
                    <a:pt x="199" y="618"/>
                  </a:cubicBezTo>
                  <a:cubicBezTo>
                    <a:pt x="115" y="618"/>
                    <a:pt x="58" y="584"/>
                    <a:pt x="58" y="47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a:extLst>
                <a:ext uri="{FF2B5EF4-FFF2-40B4-BE49-F238E27FC236}">
                  <a16:creationId xmlns:a16="http://schemas.microsoft.com/office/drawing/2014/main" id="{E6A79EDF-5E61-4207-BE2D-FF92BBF8078B}"/>
                </a:ext>
              </a:extLst>
            </p:cNvPr>
            <p:cNvSpPr>
              <a:spLocks noEditPoints="1"/>
            </p:cNvSpPr>
            <p:nvPr userDrawn="1"/>
          </p:nvSpPr>
          <p:spPr bwMode="auto">
            <a:xfrm>
              <a:off x="5131251" y="938123"/>
              <a:ext cx="207455" cy="219867"/>
            </a:xfrm>
            <a:custGeom>
              <a:avLst/>
              <a:gdLst>
                <a:gd name="T0" fmla="*/ 0 w 477"/>
                <a:gd name="T1" fmla="*/ 254 h 505"/>
                <a:gd name="T2" fmla="*/ 0 w 477"/>
                <a:gd name="T3" fmla="*/ 253 h 505"/>
                <a:gd name="T4" fmla="*/ 240 w 477"/>
                <a:gd name="T5" fmla="*/ 0 h 505"/>
                <a:gd name="T6" fmla="*/ 477 w 477"/>
                <a:gd name="T7" fmla="*/ 263 h 505"/>
                <a:gd name="T8" fmla="*/ 475 w 477"/>
                <a:gd name="T9" fmla="*/ 300 h 505"/>
                <a:gd name="T10" fmla="*/ 137 w 477"/>
                <a:gd name="T11" fmla="*/ 300 h 505"/>
                <a:gd name="T12" fmla="*/ 256 w 477"/>
                <a:gd name="T13" fmla="*/ 395 h 505"/>
                <a:gd name="T14" fmla="*/ 373 w 477"/>
                <a:gd name="T15" fmla="*/ 345 h 505"/>
                <a:gd name="T16" fmla="*/ 452 w 477"/>
                <a:gd name="T17" fmla="*/ 415 h 505"/>
                <a:gd name="T18" fmla="*/ 254 w 477"/>
                <a:gd name="T19" fmla="*/ 505 h 505"/>
                <a:gd name="T20" fmla="*/ 0 w 477"/>
                <a:gd name="T21" fmla="*/ 254 h 505"/>
                <a:gd name="T22" fmla="*/ 343 w 477"/>
                <a:gd name="T23" fmla="*/ 214 h 505"/>
                <a:gd name="T24" fmla="*/ 240 w 477"/>
                <a:gd name="T25" fmla="*/ 111 h 505"/>
                <a:gd name="T26" fmla="*/ 135 w 477"/>
                <a:gd name="T27" fmla="*/ 214 h 505"/>
                <a:gd name="T28" fmla="*/ 343 w 477"/>
                <a:gd name="T29" fmla="*/ 2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7" h="505">
                  <a:moveTo>
                    <a:pt x="0" y="254"/>
                  </a:moveTo>
                  <a:cubicBezTo>
                    <a:pt x="0" y="253"/>
                    <a:pt x="0" y="253"/>
                    <a:pt x="0" y="253"/>
                  </a:cubicBezTo>
                  <a:cubicBezTo>
                    <a:pt x="0" y="114"/>
                    <a:pt x="99" y="0"/>
                    <a:pt x="240" y="0"/>
                  </a:cubicBezTo>
                  <a:cubicBezTo>
                    <a:pt x="402" y="0"/>
                    <a:pt x="477" y="126"/>
                    <a:pt x="477" y="263"/>
                  </a:cubicBezTo>
                  <a:cubicBezTo>
                    <a:pt x="477" y="274"/>
                    <a:pt x="476" y="287"/>
                    <a:pt x="475" y="300"/>
                  </a:cubicBezTo>
                  <a:cubicBezTo>
                    <a:pt x="137" y="300"/>
                    <a:pt x="137" y="300"/>
                    <a:pt x="137" y="300"/>
                  </a:cubicBezTo>
                  <a:cubicBezTo>
                    <a:pt x="151" y="362"/>
                    <a:pt x="194" y="395"/>
                    <a:pt x="256" y="395"/>
                  </a:cubicBezTo>
                  <a:cubicBezTo>
                    <a:pt x="302" y="395"/>
                    <a:pt x="335" y="380"/>
                    <a:pt x="373" y="345"/>
                  </a:cubicBezTo>
                  <a:cubicBezTo>
                    <a:pt x="452" y="415"/>
                    <a:pt x="452" y="415"/>
                    <a:pt x="452" y="415"/>
                  </a:cubicBezTo>
                  <a:cubicBezTo>
                    <a:pt x="407" y="471"/>
                    <a:pt x="342" y="505"/>
                    <a:pt x="254" y="505"/>
                  </a:cubicBezTo>
                  <a:cubicBezTo>
                    <a:pt x="108" y="505"/>
                    <a:pt x="0" y="403"/>
                    <a:pt x="0" y="254"/>
                  </a:cubicBezTo>
                  <a:close/>
                  <a:moveTo>
                    <a:pt x="343" y="214"/>
                  </a:moveTo>
                  <a:cubicBezTo>
                    <a:pt x="334" y="152"/>
                    <a:pt x="298" y="111"/>
                    <a:pt x="240" y="111"/>
                  </a:cubicBezTo>
                  <a:cubicBezTo>
                    <a:pt x="183" y="111"/>
                    <a:pt x="146" y="151"/>
                    <a:pt x="135" y="214"/>
                  </a:cubicBezTo>
                  <a:lnTo>
                    <a:pt x="343" y="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a:extLst>
                <a:ext uri="{FF2B5EF4-FFF2-40B4-BE49-F238E27FC236}">
                  <a16:creationId xmlns:a16="http://schemas.microsoft.com/office/drawing/2014/main" id="{EE8FC2BE-83D2-4E89-84B1-6204300EF806}"/>
                </a:ext>
              </a:extLst>
            </p:cNvPr>
            <p:cNvSpPr>
              <a:spLocks/>
            </p:cNvSpPr>
            <p:nvPr userDrawn="1"/>
          </p:nvSpPr>
          <p:spPr bwMode="auto">
            <a:xfrm>
              <a:off x="5348015" y="938123"/>
              <a:ext cx="195486" cy="219867"/>
            </a:xfrm>
            <a:custGeom>
              <a:avLst/>
              <a:gdLst>
                <a:gd name="T0" fmla="*/ 0 w 450"/>
                <a:gd name="T1" fmla="*/ 254 h 505"/>
                <a:gd name="T2" fmla="*/ 0 w 450"/>
                <a:gd name="T3" fmla="*/ 253 h 505"/>
                <a:gd name="T4" fmla="*/ 254 w 450"/>
                <a:gd name="T5" fmla="*/ 0 h 505"/>
                <a:gd name="T6" fmla="*/ 448 w 450"/>
                <a:gd name="T7" fmla="*/ 82 h 505"/>
                <a:gd name="T8" fmla="*/ 363 w 450"/>
                <a:gd name="T9" fmla="*/ 172 h 505"/>
                <a:gd name="T10" fmla="*/ 253 w 450"/>
                <a:gd name="T11" fmla="*/ 119 h 505"/>
                <a:gd name="T12" fmla="*/ 135 w 450"/>
                <a:gd name="T13" fmla="*/ 251 h 505"/>
                <a:gd name="T14" fmla="*/ 135 w 450"/>
                <a:gd name="T15" fmla="*/ 253 h 505"/>
                <a:gd name="T16" fmla="*/ 258 w 450"/>
                <a:gd name="T17" fmla="*/ 387 h 505"/>
                <a:gd name="T18" fmla="*/ 370 w 450"/>
                <a:gd name="T19" fmla="*/ 335 h 505"/>
                <a:gd name="T20" fmla="*/ 450 w 450"/>
                <a:gd name="T21" fmla="*/ 416 h 505"/>
                <a:gd name="T22" fmla="*/ 252 w 450"/>
                <a:gd name="T23" fmla="*/ 505 h 505"/>
                <a:gd name="T24" fmla="*/ 0 w 450"/>
                <a:gd name="T25"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505">
                  <a:moveTo>
                    <a:pt x="0" y="254"/>
                  </a:moveTo>
                  <a:cubicBezTo>
                    <a:pt x="0" y="253"/>
                    <a:pt x="0" y="253"/>
                    <a:pt x="0" y="253"/>
                  </a:cubicBezTo>
                  <a:cubicBezTo>
                    <a:pt x="0" y="114"/>
                    <a:pt x="106" y="0"/>
                    <a:pt x="254" y="0"/>
                  </a:cubicBezTo>
                  <a:cubicBezTo>
                    <a:pt x="345" y="0"/>
                    <a:pt x="402" y="31"/>
                    <a:pt x="448" y="82"/>
                  </a:cubicBezTo>
                  <a:cubicBezTo>
                    <a:pt x="363" y="172"/>
                    <a:pt x="363" y="172"/>
                    <a:pt x="363" y="172"/>
                  </a:cubicBezTo>
                  <a:cubicBezTo>
                    <a:pt x="333" y="139"/>
                    <a:pt x="302" y="119"/>
                    <a:pt x="253" y="119"/>
                  </a:cubicBezTo>
                  <a:cubicBezTo>
                    <a:pt x="184" y="119"/>
                    <a:pt x="135" y="179"/>
                    <a:pt x="135" y="251"/>
                  </a:cubicBezTo>
                  <a:cubicBezTo>
                    <a:pt x="135" y="253"/>
                    <a:pt x="135" y="253"/>
                    <a:pt x="135" y="253"/>
                  </a:cubicBezTo>
                  <a:cubicBezTo>
                    <a:pt x="135" y="327"/>
                    <a:pt x="183" y="387"/>
                    <a:pt x="258" y="387"/>
                  </a:cubicBezTo>
                  <a:cubicBezTo>
                    <a:pt x="305" y="387"/>
                    <a:pt x="336" y="367"/>
                    <a:pt x="370" y="335"/>
                  </a:cubicBezTo>
                  <a:cubicBezTo>
                    <a:pt x="450" y="416"/>
                    <a:pt x="450" y="416"/>
                    <a:pt x="450" y="416"/>
                  </a:cubicBezTo>
                  <a:cubicBezTo>
                    <a:pt x="403" y="468"/>
                    <a:pt x="349" y="505"/>
                    <a:pt x="252" y="505"/>
                  </a:cubicBezTo>
                  <a:cubicBezTo>
                    <a:pt x="106" y="505"/>
                    <a:pt x="0" y="393"/>
                    <a:pt x="0" y="2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a:extLst>
                <a:ext uri="{FF2B5EF4-FFF2-40B4-BE49-F238E27FC236}">
                  <a16:creationId xmlns:a16="http://schemas.microsoft.com/office/drawing/2014/main" id="{20BF9710-84EF-48F3-83AC-79B8578452FF}"/>
                </a:ext>
              </a:extLst>
            </p:cNvPr>
            <p:cNvSpPr>
              <a:spLocks/>
            </p:cNvSpPr>
            <p:nvPr userDrawn="1"/>
          </p:nvSpPr>
          <p:spPr bwMode="auto">
            <a:xfrm>
              <a:off x="5553254" y="866312"/>
              <a:ext cx="193270" cy="286802"/>
            </a:xfrm>
            <a:custGeom>
              <a:avLst/>
              <a:gdLst>
                <a:gd name="T0" fmla="*/ 0 w 445"/>
                <a:gd name="T1" fmla="*/ 0 h 660"/>
                <a:gd name="T2" fmla="*/ 138 w 445"/>
                <a:gd name="T3" fmla="*/ 0 h 660"/>
                <a:gd name="T4" fmla="*/ 138 w 445"/>
                <a:gd name="T5" fmla="*/ 244 h 660"/>
                <a:gd name="T6" fmla="*/ 280 w 445"/>
                <a:gd name="T7" fmla="*/ 166 h 660"/>
                <a:gd name="T8" fmla="*/ 445 w 445"/>
                <a:gd name="T9" fmla="*/ 346 h 660"/>
                <a:gd name="T10" fmla="*/ 445 w 445"/>
                <a:gd name="T11" fmla="*/ 660 h 660"/>
                <a:gd name="T12" fmla="*/ 307 w 445"/>
                <a:gd name="T13" fmla="*/ 660 h 660"/>
                <a:gd name="T14" fmla="*/ 307 w 445"/>
                <a:gd name="T15" fmla="*/ 390 h 660"/>
                <a:gd name="T16" fmla="*/ 224 w 445"/>
                <a:gd name="T17" fmla="*/ 291 h 660"/>
                <a:gd name="T18" fmla="*/ 138 w 445"/>
                <a:gd name="T19" fmla="*/ 390 h 660"/>
                <a:gd name="T20" fmla="*/ 138 w 445"/>
                <a:gd name="T21" fmla="*/ 660 h 660"/>
                <a:gd name="T22" fmla="*/ 0 w 445"/>
                <a:gd name="T23" fmla="*/ 660 h 660"/>
                <a:gd name="T24" fmla="*/ 0 w 445"/>
                <a:gd name="T25"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660">
                  <a:moveTo>
                    <a:pt x="0" y="0"/>
                  </a:moveTo>
                  <a:cubicBezTo>
                    <a:pt x="138" y="0"/>
                    <a:pt x="138" y="0"/>
                    <a:pt x="138" y="0"/>
                  </a:cubicBezTo>
                  <a:cubicBezTo>
                    <a:pt x="138" y="244"/>
                    <a:pt x="138" y="244"/>
                    <a:pt x="138" y="244"/>
                  </a:cubicBezTo>
                  <a:cubicBezTo>
                    <a:pt x="169" y="203"/>
                    <a:pt x="210" y="166"/>
                    <a:pt x="280" y="166"/>
                  </a:cubicBezTo>
                  <a:cubicBezTo>
                    <a:pt x="384" y="166"/>
                    <a:pt x="445" y="235"/>
                    <a:pt x="445" y="346"/>
                  </a:cubicBezTo>
                  <a:cubicBezTo>
                    <a:pt x="445" y="660"/>
                    <a:pt x="445" y="660"/>
                    <a:pt x="445" y="660"/>
                  </a:cubicBezTo>
                  <a:cubicBezTo>
                    <a:pt x="307" y="660"/>
                    <a:pt x="307" y="660"/>
                    <a:pt x="307" y="660"/>
                  </a:cubicBezTo>
                  <a:cubicBezTo>
                    <a:pt x="307" y="390"/>
                    <a:pt x="307" y="390"/>
                    <a:pt x="307" y="390"/>
                  </a:cubicBezTo>
                  <a:cubicBezTo>
                    <a:pt x="307" y="324"/>
                    <a:pt x="276" y="291"/>
                    <a:pt x="224" y="291"/>
                  </a:cubicBezTo>
                  <a:cubicBezTo>
                    <a:pt x="171" y="291"/>
                    <a:pt x="138" y="324"/>
                    <a:pt x="138" y="390"/>
                  </a:cubicBezTo>
                  <a:cubicBezTo>
                    <a:pt x="138" y="660"/>
                    <a:pt x="138" y="660"/>
                    <a:pt x="138" y="660"/>
                  </a:cubicBezTo>
                  <a:cubicBezTo>
                    <a:pt x="0" y="660"/>
                    <a:pt x="0" y="660"/>
                    <a:pt x="0" y="660"/>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a:extLst>
                <a:ext uri="{FF2B5EF4-FFF2-40B4-BE49-F238E27FC236}">
                  <a16:creationId xmlns:a16="http://schemas.microsoft.com/office/drawing/2014/main" id="{81617563-0E5D-4304-8347-94091B18C68E}"/>
                </a:ext>
              </a:extLst>
            </p:cNvPr>
            <p:cNvSpPr>
              <a:spLocks/>
            </p:cNvSpPr>
            <p:nvPr userDrawn="1"/>
          </p:nvSpPr>
          <p:spPr bwMode="auto">
            <a:xfrm>
              <a:off x="5762039" y="938123"/>
              <a:ext cx="192827" cy="214991"/>
            </a:xfrm>
            <a:custGeom>
              <a:avLst/>
              <a:gdLst>
                <a:gd name="T0" fmla="*/ 0 w 444"/>
                <a:gd name="T1" fmla="*/ 9 h 494"/>
                <a:gd name="T2" fmla="*/ 137 w 444"/>
                <a:gd name="T3" fmla="*/ 9 h 494"/>
                <a:gd name="T4" fmla="*/ 137 w 444"/>
                <a:gd name="T5" fmla="*/ 78 h 494"/>
                <a:gd name="T6" fmla="*/ 279 w 444"/>
                <a:gd name="T7" fmla="*/ 0 h 494"/>
                <a:gd name="T8" fmla="*/ 444 w 444"/>
                <a:gd name="T9" fmla="*/ 180 h 494"/>
                <a:gd name="T10" fmla="*/ 444 w 444"/>
                <a:gd name="T11" fmla="*/ 494 h 494"/>
                <a:gd name="T12" fmla="*/ 306 w 444"/>
                <a:gd name="T13" fmla="*/ 494 h 494"/>
                <a:gd name="T14" fmla="*/ 306 w 444"/>
                <a:gd name="T15" fmla="*/ 224 h 494"/>
                <a:gd name="T16" fmla="*/ 223 w 444"/>
                <a:gd name="T17" fmla="*/ 125 h 494"/>
                <a:gd name="T18" fmla="*/ 137 w 444"/>
                <a:gd name="T19" fmla="*/ 224 h 494"/>
                <a:gd name="T20" fmla="*/ 137 w 444"/>
                <a:gd name="T21" fmla="*/ 494 h 494"/>
                <a:gd name="T22" fmla="*/ 0 w 444"/>
                <a:gd name="T23" fmla="*/ 494 h 494"/>
                <a:gd name="T24" fmla="*/ 0 w 444"/>
                <a:gd name="T25" fmla="*/ 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94">
                  <a:moveTo>
                    <a:pt x="0" y="9"/>
                  </a:moveTo>
                  <a:cubicBezTo>
                    <a:pt x="137" y="9"/>
                    <a:pt x="137" y="9"/>
                    <a:pt x="137" y="9"/>
                  </a:cubicBezTo>
                  <a:cubicBezTo>
                    <a:pt x="137" y="78"/>
                    <a:pt x="137" y="78"/>
                    <a:pt x="137" y="78"/>
                  </a:cubicBezTo>
                  <a:cubicBezTo>
                    <a:pt x="169" y="37"/>
                    <a:pt x="210" y="0"/>
                    <a:pt x="279" y="0"/>
                  </a:cubicBezTo>
                  <a:cubicBezTo>
                    <a:pt x="383" y="0"/>
                    <a:pt x="444" y="69"/>
                    <a:pt x="444" y="180"/>
                  </a:cubicBezTo>
                  <a:cubicBezTo>
                    <a:pt x="444" y="494"/>
                    <a:pt x="444" y="494"/>
                    <a:pt x="444" y="494"/>
                  </a:cubicBezTo>
                  <a:cubicBezTo>
                    <a:pt x="306" y="494"/>
                    <a:pt x="306" y="494"/>
                    <a:pt x="306" y="494"/>
                  </a:cubicBezTo>
                  <a:cubicBezTo>
                    <a:pt x="306" y="224"/>
                    <a:pt x="306" y="224"/>
                    <a:pt x="306" y="224"/>
                  </a:cubicBezTo>
                  <a:cubicBezTo>
                    <a:pt x="306" y="158"/>
                    <a:pt x="276" y="125"/>
                    <a:pt x="223" y="125"/>
                  </a:cubicBezTo>
                  <a:cubicBezTo>
                    <a:pt x="171" y="125"/>
                    <a:pt x="137" y="158"/>
                    <a:pt x="137" y="224"/>
                  </a:cubicBezTo>
                  <a:cubicBezTo>
                    <a:pt x="137" y="494"/>
                    <a:pt x="137" y="494"/>
                    <a:pt x="137" y="494"/>
                  </a:cubicBezTo>
                  <a:cubicBezTo>
                    <a:pt x="0" y="494"/>
                    <a:pt x="0" y="494"/>
                    <a:pt x="0" y="494"/>
                  </a:cubicBezTo>
                  <a:lnTo>
                    <a:pt x="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a:extLst>
                <a:ext uri="{FF2B5EF4-FFF2-40B4-BE49-F238E27FC236}">
                  <a16:creationId xmlns:a16="http://schemas.microsoft.com/office/drawing/2014/main" id="{644BF847-C98F-4D2F-A010-37D3A26D4B86}"/>
                </a:ext>
              </a:extLst>
            </p:cNvPr>
            <p:cNvSpPr>
              <a:spLocks noEditPoints="1"/>
            </p:cNvSpPr>
            <p:nvPr userDrawn="1"/>
          </p:nvSpPr>
          <p:spPr bwMode="auto">
            <a:xfrm>
              <a:off x="5967277" y="938123"/>
              <a:ext cx="228289" cy="219867"/>
            </a:xfrm>
            <a:custGeom>
              <a:avLst/>
              <a:gdLst>
                <a:gd name="T0" fmla="*/ 0 w 525"/>
                <a:gd name="T1" fmla="*/ 254 h 505"/>
                <a:gd name="T2" fmla="*/ 0 w 525"/>
                <a:gd name="T3" fmla="*/ 253 h 505"/>
                <a:gd name="T4" fmla="*/ 263 w 525"/>
                <a:gd name="T5" fmla="*/ 0 h 505"/>
                <a:gd name="T6" fmla="*/ 525 w 525"/>
                <a:gd name="T7" fmla="*/ 251 h 505"/>
                <a:gd name="T8" fmla="*/ 525 w 525"/>
                <a:gd name="T9" fmla="*/ 253 h 505"/>
                <a:gd name="T10" fmla="*/ 262 w 525"/>
                <a:gd name="T11" fmla="*/ 505 h 505"/>
                <a:gd name="T12" fmla="*/ 0 w 525"/>
                <a:gd name="T13" fmla="*/ 254 h 505"/>
                <a:gd name="T14" fmla="*/ 389 w 525"/>
                <a:gd name="T15" fmla="*/ 254 h 505"/>
                <a:gd name="T16" fmla="*/ 389 w 525"/>
                <a:gd name="T17" fmla="*/ 253 h 505"/>
                <a:gd name="T18" fmla="*/ 262 w 525"/>
                <a:gd name="T19" fmla="*/ 119 h 505"/>
                <a:gd name="T20" fmla="*/ 136 w 525"/>
                <a:gd name="T21" fmla="*/ 251 h 505"/>
                <a:gd name="T22" fmla="*/ 136 w 525"/>
                <a:gd name="T23" fmla="*/ 253 h 505"/>
                <a:gd name="T24" fmla="*/ 263 w 525"/>
                <a:gd name="T25" fmla="*/ 387 h 505"/>
                <a:gd name="T26" fmla="*/ 389 w 525"/>
                <a:gd name="T27"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5" h="505">
                  <a:moveTo>
                    <a:pt x="0" y="254"/>
                  </a:moveTo>
                  <a:cubicBezTo>
                    <a:pt x="0" y="253"/>
                    <a:pt x="0" y="253"/>
                    <a:pt x="0" y="253"/>
                  </a:cubicBezTo>
                  <a:cubicBezTo>
                    <a:pt x="0" y="113"/>
                    <a:pt x="112" y="0"/>
                    <a:pt x="263" y="0"/>
                  </a:cubicBezTo>
                  <a:cubicBezTo>
                    <a:pt x="414" y="0"/>
                    <a:pt x="525" y="111"/>
                    <a:pt x="525" y="251"/>
                  </a:cubicBezTo>
                  <a:cubicBezTo>
                    <a:pt x="525" y="253"/>
                    <a:pt x="525" y="253"/>
                    <a:pt x="525" y="253"/>
                  </a:cubicBezTo>
                  <a:cubicBezTo>
                    <a:pt x="525" y="392"/>
                    <a:pt x="413" y="505"/>
                    <a:pt x="262" y="505"/>
                  </a:cubicBezTo>
                  <a:cubicBezTo>
                    <a:pt x="111" y="505"/>
                    <a:pt x="0" y="394"/>
                    <a:pt x="0" y="254"/>
                  </a:cubicBezTo>
                  <a:close/>
                  <a:moveTo>
                    <a:pt x="389" y="254"/>
                  </a:moveTo>
                  <a:cubicBezTo>
                    <a:pt x="389" y="253"/>
                    <a:pt x="389" y="253"/>
                    <a:pt x="389" y="253"/>
                  </a:cubicBezTo>
                  <a:cubicBezTo>
                    <a:pt x="389" y="181"/>
                    <a:pt x="338" y="119"/>
                    <a:pt x="262" y="119"/>
                  </a:cubicBezTo>
                  <a:cubicBezTo>
                    <a:pt x="183" y="119"/>
                    <a:pt x="136" y="179"/>
                    <a:pt x="136" y="251"/>
                  </a:cubicBezTo>
                  <a:cubicBezTo>
                    <a:pt x="136" y="253"/>
                    <a:pt x="136" y="253"/>
                    <a:pt x="136" y="253"/>
                  </a:cubicBezTo>
                  <a:cubicBezTo>
                    <a:pt x="136" y="324"/>
                    <a:pt x="187" y="387"/>
                    <a:pt x="263" y="387"/>
                  </a:cubicBezTo>
                  <a:cubicBezTo>
                    <a:pt x="342" y="387"/>
                    <a:pt x="389" y="326"/>
                    <a:pt x="389" y="2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8">
              <a:extLst>
                <a:ext uri="{FF2B5EF4-FFF2-40B4-BE49-F238E27FC236}">
                  <a16:creationId xmlns:a16="http://schemas.microsoft.com/office/drawing/2014/main" id="{424E75C9-AA44-4EC4-BB9E-BE47649AE0FB}"/>
                </a:ext>
              </a:extLst>
            </p:cNvPr>
            <p:cNvSpPr>
              <a:spLocks noChangeArrowheads="1"/>
            </p:cNvSpPr>
            <p:nvPr userDrawn="1"/>
          </p:nvSpPr>
          <p:spPr bwMode="auto">
            <a:xfrm>
              <a:off x="6207091" y="866312"/>
              <a:ext cx="59843" cy="28680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9">
              <a:extLst>
                <a:ext uri="{FF2B5EF4-FFF2-40B4-BE49-F238E27FC236}">
                  <a16:creationId xmlns:a16="http://schemas.microsoft.com/office/drawing/2014/main" id="{FEBDD19B-EA9E-403C-8765-67EC4F33220E}"/>
                </a:ext>
              </a:extLst>
            </p:cNvPr>
            <p:cNvSpPr>
              <a:spLocks noEditPoints="1"/>
            </p:cNvSpPr>
            <p:nvPr userDrawn="1"/>
          </p:nvSpPr>
          <p:spPr bwMode="auto">
            <a:xfrm>
              <a:off x="6278460" y="938123"/>
              <a:ext cx="228732" cy="219867"/>
            </a:xfrm>
            <a:custGeom>
              <a:avLst/>
              <a:gdLst>
                <a:gd name="T0" fmla="*/ 0 w 526"/>
                <a:gd name="T1" fmla="*/ 254 h 505"/>
                <a:gd name="T2" fmla="*/ 0 w 526"/>
                <a:gd name="T3" fmla="*/ 253 h 505"/>
                <a:gd name="T4" fmla="*/ 264 w 526"/>
                <a:gd name="T5" fmla="*/ 0 h 505"/>
                <a:gd name="T6" fmla="*/ 526 w 526"/>
                <a:gd name="T7" fmla="*/ 251 h 505"/>
                <a:gd name="T8" fmla="*/ 526 w 526"/>
                <a:gd name="T9" fmla="*/ 253 h 505"/>
                <a:gd name="T10" fmla="*/ 262 w 526"/>
                <a:gd name="T11" fmla="*/ 505 h 505"/>
                <a:gd name="T12" fmla="*/ 0 w 526"/>
                <a:gd name="T13" fmla="*/ 254 h 505"/>
                <a:gd name="T14" fmla="*/ 390 w 526"/>
                <a:gd name="T15" fmla="*/ 254 h 505"/>
                <a:gd name="T16" fmla="*/ 390 w 526"/>
                <a:gd name="T17" fmla="*/ 253 h 505"/>
                <a:gd name="T18" fmla="*/ 262 w 526"/>
                <a:gd name="T19" fmla="*/ 119 h 505"/>
                <a:gd name="T20" fmla="*/ 136 w 526"/>
                <a:gd name="T21" fmla="*/ 251 h 505"/>
                <a:gd name="T22" fmla="*/ 136 w 526"/>
                <a:gd name="T23" fmla="*/ 253 h 505"/>
                <a:gd name="T24" fmla="*/ 264 w 526"/>
                <a:gd name="T25" fmla="*/ 387 h 505"/>
                <a:gd name="T26" fmla="*/ 390 w 526"/>
                <a:gd name="T27"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6" h="505">
                  <a:moveTo>
                    <a:pt x="0" y="254"/>
                  </a:moveTo>
                  <a:cubicBezTo>
                    <a:pt x="0" y="253"/>
                    <a:pt x="0" y="253"/>
                    <a:pt x="0" y="253"/>
                  </a:cubicBezTo>
                  <a:cubicBezTo>
                    <a:pt x="0" y="113"/>
                    <a:pt x="113" y="0"/>
                    <a:pt x="264" y="0"/>
                  </a:cubicBezTo>
                  <a:cubicBezTo>
                    <a:pt x="414" y="0"/>
                    <a:pt x="526" y="111"/>
                    <a:pt x="526" y="251"/>
                  </a:cubicBezTo>
                  <a:cubicBezTo>
                    <a:pt x="526" y="253"/>
                    <a:pt x="526" y="253"/>
                    <a:pt x="526" y="253"/>
                  </a:cubicBezTo>
                  <a:cubicBezTo>
                    <a:pt x="526" y="392"/>
                    <a:pt x="413" y="505"/>
                    <a:pt x="262" y="505"/>
                  </a:cubicBezTo>
                  <a:cubicBezTo>
                    <a:pt x="112" y="505"/>
                    <a:pt x="0" y="394"/>
                    <a:pt x="0" y="254"/>
                  </a:cubicBezTo>
                  <a:close/>
                  <a:moveTo>
                    <a:pt x="390" y="254"/>
                  </a:moveTo>
                  <a:cubicBezTo>
                    <a:pt x="390" y="253"/>
                    <a:pt x="390" y="253"/>
                    <a:pt x="390" y="253"/>
                  </a:cubicBezTo>
                  <a:cubicBezTo>
                    <a:pt x="390" y="181"/>
                    <a:pt x="338" y="119"/>
                    <a:pt x="262" y="119"/>
                  </a:cubicBezTo>
                  <a:cubicBezTo>
                    <a:pt x="183" y="119"/>
                    <a:pt x="136" y="179"/>
                    <a:pt x="136" y="251"/>
                  </a:cubicBezTo>
                  <a:cubicBezTo>
                    <a:pt x="136" y="253"/>
                    <a:pt x="136" y="253"/>
                    <a:pt x="136" y="253"/>
                  </a:cubicBezTo>
                  <a:cubicBezTo>
                    <a:pt x="136" y="324"/>
                    <a:pt x="188" y="387"/>
                    <a:pt x="264" y="387"/>
                  </a:cubicBezTo>
                  <a:cubicBezTo>
                    <a:pt x="343" y="387"/>
                    <a:pt x="390" y="326"/>
                    <a:pt x="390" y="2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0">
              <a:extLst>
                <a:ext uri="{FF2B5EF4-FFF2-40B4-BE49-F238E27FC236}">
                  <a16:creationId xmlns:a16="http://schemas.microsoft.com/office/drawing/2014/main" id="{7A373CE5-CD38-4DAB-8B96-B0968C2DF035}"/>
                </a:ext>
              </a:extLst>
            </p:cNvPr>
            <p:cNvSpPr>
              <a:spLocks noEditPoints="1"/>
            </p:cNvSpPr>
            <p:nvPr userDrawn="1"/>
          </p:nvSpPr>
          <p:spPr bwMode="auto">
            <a:xfrm>
              <a:off x="6516057" y="938123"/>
              <a:ext cx="221197" cy="278823"/>
            </a:xfrm>
            <a:custGeom>
              <a:avLst/>
              <a:gdLst>
                <a:gd name="T0" fmla="*/ 24 w 509"/>
                <a:gd name="T1" fmla="*/ 590 h 641"/>
                <a:gd name="T2" fmla="*/ 71 w 509"/>
                <a:gd name="T3" fmla="*/ 487 h 641"/>
                <a:gd name="T4" fmla="*/ 235 w 509"/>
                <a:gd name="T5" fmla="*/ 531 h 641"/>
                <a:gd name="T6" fmla="*/ 373 w 509"/>
                <a:gd name="T7" fmla="*/ 399 h 641"/>
                <a:gd name="T8" fmla="*/ 373 w 509"/>
                <a:gd name="T9" fmla="*/ 376 h 641"/>
                <a:gd name="T10" fmla="*/ 215 w 509"/>
                <a:gd name="T11" fmla="*/ 454 h 641"/>
                <a:gd name="T12" fmla="*/ 0 w 509"/>
                <a:gd name="T13" fmla="*/ 228 h 641"/>
                <a:gd name="T14" fmla="*/ 0 w 509"/>
                <a:gd name="T15" fmla="*/ 226 h 641"/>
                <a:gd name="T16" fmla="*/ 215 w 509"/>
                <a:gd name="T17" fmla="*/ 0 h 641"/>
                <a:gd name="T18" fmla="*/ 372 w 509"/>
                <a:gd name="T19" fmla="*/ 72 h 641"/>
                <a:gd name="T20" fmla="*/ 372 w 509"/>
                <a:gd name="T21" fmla="*/ 9 h 641"/>
                <a:gd name="T22" fmla="*/ 509 w 509"/>
                <a:gd name="T23" fmla="*/ 9 h 641"/>
                <a:gd name="T24" fmla="*/ 509 w 509"/>
                <a:gd name="T25" fmla="*/ 385 h 641"/>
                <a:gd name="T26" fmla="*/ 448 w 509"/>
                <a:gd name="T27" fmla="*/ 576 h 641"/>
                <a:gd name="T28" fmla="*/ 239 w 509"/>
                <a:gd name="T29" fmla="*/ 641 h 641"/>
                <a:gd name="T30" fmla="*/ 24 w 509"/>
                <a:gd name="T31" fmla="*/ 590 h 641"/>
                <a:gd name="T32" fmla="*/ 373 w 509"/>
                <a:gd name="T33" fmla="*/ 228 h 641"/>
                <a:gd name="T34" fmla="*/ 373 w 509"/>
                <a:gd name="T35" fmla="*/ 226 h 641"/>
                <a:gd name="T36" fmla="*/ 255 w 509"/>
                <a:gd name="T37" fmla="*/ 114 h 641"/>
                <a:gd name="T38" fmla="*/ 137 w 509"/>
                <a:gd name="T39" fmla="*/ 226 h 641"/>
                <a:gd name="T40" fmla="*/ 137 w 509"/>
                <a:gd name="T41" fmla="*/ 228 h 641"/>
                <a:gd name="T42" fmla="*/ 255 w 509"/>
                <a:gd name="T43" fmla="*/ 340 h 641"/>
                <a:gd name="T44" fmla="*/ 373 w 509"/>
                <a:gd name="T45" fmla="*/ 22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9" h="641">
                  <a:moveTo>
                    <a:pt x="24" y="590"/>
                  </a:moveTo>
                  <a:cubicBezTo>
                    <a:pt x="71" y="487"/>
                    <a:pt x="71" y="487"/>
                    <a:pt x="71" y="487"/>
                  </a:cubicBezTo>
                  <a:cubicBezTo>
                    <a:pt x="121" y="515"/>
                    <a:pt x="171" y="531"/>
                    <a:pt x="235" y="531"/>
                  </a:cubicBezTo>
                  <a:cubicBezTo>
                    <a:pt x="329" y="531"/>
                    <a:pt x="373" y="486"/>
                    <a:pt x="373" y="399"/>
                  </a:cubicBezTo>
                  <a:cubicBezTo>
                    <a:pt x="373" y="376"/>
                    <a:pt x="373" y="376"/>
                    <a:pt x="373" y="376"/>
                  </a:cubicBezTo>
                  <a:cubicBezTo>
                    <a:pt x="333" y="425"/>
                    <a:pt x="288" y="454"/>
                    <a:pt x="215" y="454"/>
                  </a:cubicBezTo>
                  <a:cubicBezTo>
                    <a:pt x="102" y="454"/>
                    <a:pt x="0" y="372"/>
                    <a:pt x="0" y="228"/>
                  </a:cubicBezTo>
                  <a:cubicBezTo>
                    <a:pt x="0" y="226"/>
                    <a:pt x="0" y="226"/>
                    <a:pt x="0" y="226"/>
                  </a:cubicBezTo>
                  <a:cubicBezTo>
                    <a:pt x="0" y="82"/>
                    <a:pt x="104" y="0"/>
                    <a:pt x="215" y="0"/>
                  </a:cubicBezTo>
                  <a:cubicBezTo>
                    <a:pt x="290" y="0"/>
                    <a:pt x="334" y="32"/>
                    <a:pt x="372" y="72"/>
                  </a:cubicBezTo>
                  <a:cubicBezTo>
                    <a:pt x="372" y="9"/>
                    <a:pt x="372" y="9"/>
                    <a:pt x="372" y="9"/>
                  </a:cubicBezTo>
                  <a:cubicBezTo>
                    <a:pt x="509" y="9"/>
                    <a:pt x="509" y="9"/>
                    <a:pt x="509" y="9"/>
                  </a:cubicBezTo>
                  <a:cubicBezTo>
                    <a:pt x="509" y="385"/>
                    <a:pt x="509" y="385"/>
                    <a:pt x="509" y="385"/>
                  </a:cubicBezTo>
                  <a:cubicBezTo>
                    <a:pt x="509" y="472"/>
                    <a:pt x="488" y="535"/>
                    <a:pt x="448" y="576"/>
                  </a:cubicBezTo>
                  <a:cubicBezTo>
                    <a:pt x="402" y="621"/>
                    <a:pt x="333" y="641"/>
                    <a:pt x="239" y="641"/>
                  </a:cubicBezTo>
                  <a:cubicBezTo>
                    <a:pt x="160" y="641"/>
                    <a:pt x="86" y="623"/>
                    <a:pt x="24" y="590"/>
                  </a:cubicBezTo>
                  <a:close/>
                  <a:moveTo>
                    <a:pt x="373" y="228"/>
                  </a:moveTo>
                  <a:cubicBezTo>
                    <a:pt x="373" y="226"/>
                    <a:pt x="373" y="226"/>
                    <a:pt x="373" y="226"/>
                  </a:cubicBezTo>
                  <a:cubicBezTo>
                    <a:pt x="373" y="160"/>
                    <a:pt x="322" y="114"/>
                    <a:pt x="255" y="114"/>
                  </a:cubicBezTo>
                  <a:cubicBezTo>
                    <a:pt x="188" y="114"/>
                    <a:pt x="137" y="160"/>
                    <a:pt x="137" y="226"/>
                  </a:cubicBezTo>
                  <a:cubicBezTo>
                    <a:pt x="137" y="228"/>
                    <a:pt x="137" y="228"/>
                    <a:pt x="137" y="228"/>
                  </a:cubicBezTo>
                  <a:cubicBezTo>
                    <a:pt x="137" y="295"/>
                    <a:pt x="188" y="340"/>
                    <a:pt x="255" y="340"/>
                  </a:cubicBezTo>
                  <a:cubicBezTo>
                    <a:pt x="322" y="340"/>
                    <a:pt x="373" y="294"/>
                    <a:pt x="373" y="2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1">
              <a:extLst>
                <a:ext uri="{FF2B5EF4-FFF2-40B4-BE49-F238E27FC236}">
                  <a16:creationId xmlns:a16="http://schemas.microsoft.com/office/drawing/2014/main" id="{74D5EE84-9E16-4D88-9A9C-3A56ED3F3CF6}"/>
                </a:ext>
              </a:extLst>
            </p:cNvPr>
            <p:cNvSpPr>
              <a:spLocks/>
            </p:cNvSpPr>
            <p:nvPr userDrawn="1"/>
          </p:nvSpPr>
          <p:spPr bwMode="auto">
            <a:xfrm>
              <a:off x="6747450" y="942113"/>
              <a:ext cx="219424" cy="275277"/>
            </a:xfrm>
            <a:custGeom>
              <a:avLst/>
              <a:gdLst>
                <a:gd name="T0" fmla="*/ 362 w 505"/>
                <a:gd name="T1" fmla="*/ 0 h 633"/>
                <a:gd name="T2" fmla="*/ 505 w 505"/>
                <a:gd name="T3" fmla="*/ 0 h 633"/>
                <a:gd name="T4" fmla="*/ 319 w 505"/>
                <a:gd name="T5" fmla="*/ 497 h 633"/>
                <a:gd name="T6" fmla="*/ 159 w 505"/>
                <a:gd name="T7" fmla="*/ 633 h 633"/>
                <a:gd name="T8" fmla="*/ 37 w 505"/>
                <a:gd name="T9" fmla="*/ 599 h 633"/>
                <a:gd name="T10" fmla="*/ 83 w 505"/>
                <a:gd name="T11" fmla="*/ 500 h 633"/>
                <a:gd name="T12" fmla="*/ 142 w 505"/>
                <a:gd name="T13" fmla="*/ 519 h 633"/>
                <a:gd name="T14" fmla="*/ 190 w 505"/>
                <a:gd name="T15" fmla="*/ 487 h 633"/>
                <a:gd name="T16" fmla="*/ 0 w 505"/>
                <a:gd name="T17" fmla="*/ 0 h 633"/>
                <a:gd name="T18" fmla="*/ 146 w 505"/>
                <a:gd name="T19" fmla="*/ 0 h 633"/>
                <a:gd name="T20" fmla="*/ 256 w 505"/>
                <a:gd name="T21" fmla="*/ 331 h 633"/>
                <a:gd name="T22" fmla="*/ 362 w 505"/>
                <a:gd name="T23"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5" h="633">
                  <a:moveTo>
                    <a:pt x="362" y="0"/>
                  </a:moveTo>
                  <a:cubicBezTo>
                    <a:pt x="505" y="0"/>
                    <a:pt x="505" y="0"/>
                    <a:pt x="505" y="0"/>
                  </a:cubicBezTo>
                  <a:cubicBezTo>
                    <a:pt x="319" y="497"/>
                    <a:pt x="319" y="497"/>
                    <a:pt x="319" y="497"/>
                  </a:cubicBezTo>
                  <a:cubicBezTo>
                    <a:pt x="282" y="596"/>
                    <a:pt x="242" y="633"/>
                    <a:pt x="159" y="633"/>
                  </a:cubicBezTo>
                  <a:cubicBezTo>
                    <a:pt x="110" y="633"/>
                    <a:pt x="73" y="620"/>
                    <a:pt x="37" y="599"/>
                  </a:cubicBezTo>
                  <a:cubicBezTo>
                    <a:pt x="83" y="500"/>
                    <a:pt x="83" y="500"/>
                    <a:pt x="83" y="500"/>
                  </a:cubicBezTo>
                  <a:cubicBezTo>
                    <a:pt x="101" y="511"/>
                    <a:pt x="124" y="519"/>
                    <a:pt x="142" y="519"/>
                  </a:cubicBezTo>
                  <a:cubicBezTo>
                    <a:pt x="166" y="519"/>
                    <a:pt x="178" y="512"/>
                    <a:pt x="190" y="487"/>
                  </a:cubicBezTo>
                  <a:cubicBezTo>
                    <a:pt x="0" y="0"/>
                    <a:pt x="0" y="0"/>
                    <a:pt x="0" y="0"/>
                  </a:cubicBezTo>
                  <a:cubicBezTo>
                    <a:pt x="146" y="0"/>
                    <a:pt x="146" y="0"/>
                    <a:pt x="146" y="0"/>
                  </a:cubicBezTo>
                  <a:cubicBezTo>
                    <a:pt x="256" y="331"/>
                    <a:pt x="256" y="331"/>
                    <a:pt x="256" y="331"/>
                  </a:cubicBezTo>
                  <a:lnTo>
                    <a:pt x="36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2">
              <a:extLst>
                <a:ext uri="{FF2B5EF4-FFF2-40B4-BE49-F238E27FC236}">
                  <a16:creationId xmlns:a16="http://schemas.microsoft.com/office/drawing/2014/main" id="{E09D81A6-0484-4291-A061-755878B95515}"/>
                </a:ext>
              </a:extLst>
            </p:cNvPr>
            <p:cNvSpPr>
              <a:spLocks/>
            </p:cNvSpPr>
            <p:nvPr userDrawn="1"/>
          </p:nvSpPr>
          <p:spPr bwMode="auto">
            <a:xfrm>
              <a:off x="6005842" y="1258171"/>
              <a:ext cx="132541" cy="290348"/>
            </a:xfrm>
            <a:custGeom>
              <a:avLst/>
              <a:gdLst>
                <a:gd name="T0" fmla="*/ 57 w 305"/>
                <a:gd name="T1" fmla="*/ 299 h 667"/>
                <a:gd name="T2" fmla="*/ 0 w 305"/>
                <a:gd name="T3" fmla="*/ 299 h 667"/>
                <a:gd name="T4" fmla="*/ 0 w 305"/>
                <a:gd name="T5" fmla="*/ 186 h 667"/>
                <a:gd name="T6" fmla="*/ 57 w 305"/>
                <a:gd name="T7" fmla="*/ 186 h 667"/>
                <a:gd name="T8" fmla="*/ 57 w 305"/>
                <a:gd name="T9" fmla="*/ 155 h 667"/>
                <a:gd name="T10" fmla="*/ 96 w 305"/>
                <a:gd name="T11" fmla="*/ 38 h 667"/>
                <a:gd name="T12" fmla="*/ 208 w 305"/>
                <a:gd name="T13" fmla="*/ 0 h 667"/>
                <a:gd name="T14" fmla="*/ 305 w 305"/>
                <a:gd name="T15" fmla="*/ 13 h 667"/>
                <a:gd name="T16" fmla="*/ 305 w 305"/>
                <a:gd name="T17" fmla="*/ 127 h 667"/>
                <a:gd name="T18" fmla="*/ 243 w 305"/>
                <a:gd name="T19" fmla="*/ 115 h 667"/>
                <a:gd name="T20" fmla="*/ 193 w 305"/>
                <a:gd name="T21" fmla="*/ 168 h 667"/>
                <a:gd name="T22" fmla="*/ 193 w 305"/>
                <a:gd name="T23" fmla="*/ 187 h 667"/>
                <a:gd name="T24" fmla="*/ 305 w 305"/>
                <a:gd name="T25" fmla="*/ 187 h 667"/>
                <a:gd name="T26" fmla="*/ 305 w 305"/>
                <a:gd name="T27" fmla="*/ 299 h 667"/>
                <a:gd name="T28" fmla="*/ 195 w 305"/>
                <a:gd name="T29" fmla="*/ 299 h 667"/>
                <a:gd name="T30" fmla="*/ 195 w 305"/>
                <a:gd name="T31" fmla="*/ 667 h 667"/>
                <a:gd name="T32" fmla="*/ 57 w 305"/>
                <a:gd name="T33" fmla="*/ 667 h 667"/>
                <a:gd name="T34" fmla="*/ 57 w 305"/>
                <a:gd name="T35" fmla="*/ 29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667">
                  <a:moveTo>
                    <a:pt x="57" y="299"/>
                  </a:moveTo>
                  <a:cubicBezTo>
                    <a:pt x="0" y="299"/>
                    <a:pt x="0" y="299"/>
                    <a:pt x="0" y="299"/>
                  </a:cubicBezTo>
                  <a:cubicBezTo>
                    <a:pt x="0" y="186"/>
                    <a:pt x="0" y="186"/>
                    <a:pt x="0" y="186"/>
                  </a:cubicBezTo>
                  <a:cubicBezTo>
                    <a:pt x="57" y="186"/>
                    <a:pt x="57" y="186"/>
                    <a:pt x="57" y="186"/>
                  </a:cubicBezTo>
                  <a:cubicBezTo>
                    <a:pt x="57" y="155"/>
                    <a:pt x="57" y="155"/>
                    <a:pt x="57" y="155"/>
                  </a:cubicBezTo>
                  <a:cubicBezTo>
                    <a:pt x="57" y="102"/>
                    <a:pt x="71" y="63"/>
                    <a:pt x="96" y="38"/>
                  </a:cubicBezTo>
                  <a:cubicBezTo>
                    <a:pt x="122" y="12"/>
                    <a:pt x="159" y="0"/>
                    <a:pt x="208" y="0"/>
                  </a:cubicBezTo>
                  <a:cubicBezTo>
                    <a:pt x="251" y="0"/>
                    <a:pt x="280" y="5"/>
                    <a:pt x="305" y="13"/>
                  </a:cubicBezTo>
                  <a:cubicBezTo>
                    <a:pt x="305" y="127"/>
                    <a:pt x="305" y="127"/>
                    <a:pt x="305" y="127"/>
                  </a:cubicBezTo>
                  <a:cubicBezTo>
                    <a:pt x="286" y="120"/>
                    <a:pt x="267" y="115"/>
                    <a:pt x="243" y="115"/>
                  </a:cubicBezTo>
                  <a:cubicBezTo>
                    <a:pt x="211" y="115"/>
                    <a:pt x="193" y="132"/>
                    <a:pt x="193" y="168"/>
                  </a:cubicBezTo>
                  <a:cubicBezTo>
                    <a:pt x="193" y="187"/>
                    <a:pt x="193" y="187"/>
                    <a:pt x="193" y="187"/>
                  </a:cubicBezTo>
                  <a:cubicBezTo>
                    <a:pt x="305" y="187"/>
                    <a:pt x="305" y="187"/>
                    <a:pt x="305" y="187"/>
                  </a:cubicBezTo>
                  <a:cubicBezTo>
                    <a:pt x="305" y="299"/>
                    <a:pt x="305" y="299"/>
                    <a:pt x="305" y="299"/>
                  </a:cubicBezTo>
                  <a:cubicBezTo>
                    <a:pt x="195" y="299"/>
                    <a:pt x="195" y="299"/>
                    <a:pt x="195" y="299"/>
                  </a:cubicBezTo>
                  <a:cubicBezTo>
                    <a:pt x="195" y="667"/>
                    <a:pt x="195" y="667"/>
                    <a:pt x="195" y="667"/>
                  </a:cubicBezTo>
                  <a:cubicBezTo>
                    <a:pt x="57" y="667"/>
                    <a:pt x="57" y="667"/>
                    <a:pt x="57" y="667"/>
                  </a:cubicBezTo>
                  <a:lnTo>
                    <a:pt x="57"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3">
              <a:extLst>
                <a:ext uri="{FF2B5EF4-FFF2-40B4-BE49-F238E27FC236}">
                  <a16:creationId xmlns:a16="http://schemas.microsoft.com/office/drawing/2014/main" id="{790B3C9F-7941-47B7-8BBE-C9BE7DE89F29}"/>
                </a:ext>
              </a:extLst>
            </p:cNvPr>
            <p:cNvSpPr>
              <a:spLocks noEditPoints="1"/>
            </p:cNvSpPr>
            <p:nvPr userDrawn="1"/>
          </p:nvSpPr>
          <p:spPr bwMode="auto">
            <a:xfrm>
              <a:off x="6137497" y="1333086"/>
              <a:ext cx="228289" cy="219867"/>
            </a:xfrm>
            <a:custGeom>
              <a:avLst/>
              <a:gdLst>
                <a:gd name="T0" fmla="*/ 0 w 525"/>
                <a:gd name="T1" fmla="*/ 255 h 506"/>
                <a:gd name="T2" fmla="*/ 0 w 525"/>
                <a:gd name="T3" fmla="*/ 253 h 506"/>
                <a:gd name="T4" fmla="*/ 263 w 525"/>
                <a:gd name="T5" fmla="*/ 0 h 506"/>
                <a:gd name="T6" fmla="*/ 525 w 525"/>
                <a:gd name="T7" fmla="*/ 251 h 506"/>
                <a:gd name="T8" fmla="*/ 525 w 525"/>
                <a:gd name="T9" fmla="*/ 253 h 506"/>
                <a:gd name="T10" fmla="*/ 261 w 525"/>
                <a:gd name="T11" fmla="*/ 506 h 506"/>
                <a:gd name="T12" fmla="*/ 0 w 525"/>
                <a:gd name="T13" fmla="*/ 255 h 506"/>
                <a:gd name="T14" fmla="*/ 389 w 525"/>
                <a:gd name="T15" fmla="*/ 255 h 506"/>
                <a:gd name="T16" fmla="*/ 389 w 525"/>
                <a:gd name="T17" fmla="*/ 253 h 506"/>
                <a:gd name="T18" fmla="*/ 261 w 525"/>
                <a:gd name="T19" fmla="*/ 119 h 506"/>
                <a:gd name="T20" fmla="*/ 135 w 525"/>
                <a:gd name="T21" fmla="*/ 251 h 506"/>
                <a:gd name="T22" fmla="*/ 135 w 525"/>
                <a:gd name="T23" fmla="*/ 253 h 506"/>
                <a:gd name="T24" fmla="*/ 263 w 525"/>
                <a:gd name="T25" fmla="*/ 387 h 506"/>
                <a:gd name="T26" fmla="*/ 389 w 525"/>
                <a:gd name="T27" fmla="*/ 25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5" h="506">
                  <a:moveTo>
                    <a:pt x="0" y="255"/>
                  </a:moveTo>
                  <a:cubicBezTo>
                    <a:pt x="0" y="253"/>
                    <a:pt x="0" y="253"/>
                    <a:pt x="0" y="253"/>
                  </a:cubicBezTo>
                  <a:cubicBezTo>
                    <a:pt x="0" y="114"/>
                    <a:pt x="112" y="0"/>
                    <a:pt x="263" y="0"/>
                  </a:cubicBezTo>
                  <a:cubicBezTo>
                    <a:pt x="413" y="0"/>
                    <a:pt x="525" y="112"/>
                    <a:pt x="525" y="251"/>
                  </a:cubicBezTo>
                  <a:cubicBezTo>
                    <a:pt x="525" y="253"/>
                    <a:pt x="525" y="253"/>
                    <a:pt x="525" y="253"/>
                  </a:cubicBezTo>
                  <a:cubicBezTo>
                    <a:pt x="525" y="392"/>
                    <a:pt x="412" y="506"/>
                    <a:pt x="261" y="506"/>
                  </a:cubicBezTo>
                  <a:cubicBezTo>
                    <a:pt x="111" y="506"/>
                    <a:pt x="0" y="394"/>
                    <a:pt x="0" y="255"/>
                  </a:cubicBezTo>
                  <a:close/>
                  <a:moveTo>
                    <a:pt x="389" y="255"/>
                  </a:moveTo>
                  <a:cubicBezTo>
                    <a:pt x="389" y="253"/>
                    <a:pt x="389" y="253"/>
                    <a:pt x="389" y="253"/>
                  </a:cubicBezTo>
                  <a:cubicBezTo>
                    <a:pt x="389" y="182"/>
                    <a:pt x="337" y="119"/>
                    <a:pt x="261" y="119"/>
                  </a:cubicBezTo>
                  <a:cubicBezTo>
                    <a:pt x="183" y="119"/>
                    <a:pt x="135" y="180"/>
                    <a:pt x="135" y="251"/>
                  </a:cubicBezTo>
                  <a:cubicBezTo>
                    <a:pt x="135" y="253"/>
                    <a:pt x="135" y="253"/>
                    <a:pt x="135" y="253"/>
                  </a:cubicBezTo>
                  <a:cubicBezTo>
                    <a:pt x="135" y="325"/>
                    <a:pt x="187" y="387"/>
                    <a:pt x="263" y="387"/>
                  </a:cubicBezTo>
                  <a:cubicBezTo>
                    <a:pt x="342" y="387"/>
                    <a:pt x="389" y="326"/>
                    <a:pt x="389" y="25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4">
              <a:extLst>
                <a:ext uri="{FF2B5EF4-FFF2-40B4-BE49-F238E27FC236}">
                  <a16:creationId xmlns:a16="http://schemas.microsoft.com/office/drawing/2014/main" id="{E75BF800-A9FA-4FA5-B06E-00F909B5AC60}"/>
                </a:ext>
              </a:extLst>
            </p:cNvPr>
            <p:cNvSpPr>
              <a:spLocks/>
            </p:cNvSpPr>
            <p:nvPr userDrawn="1"/>
          </p:nvSpPr>
          <p:spPr bwMode="auto">
            <a:xfrm>
              <a:off x="6379084" y="1331756"/>
              <a:ext cx="127665" cy="216764"/>
            </a:xfrm>
            <a:custGeom>
              <a:avLst/>
              <a:gdLst>
                <a:gd name="T0" fmla="*/ 0 w 293"/>
                <a:gd name="T1" fmla="*/ 13 h 498"/>
                <a:gd name="T2" fmla="*/ 138 w 293"/>
                <a:gd name="T3" fmla="*/ 13 h 498"/>
                <a:gd name="T4" fmla="*/ 138 w 293"/>
                <a:gd name="T5" fmla="*/ 110 h 498"/>
                <a:gd name="T6" fmla="*/ 293 w 293"/>
                <a:gd name="T7" fmla="*/ 3 h 498"/>
                <a:gd name="T8" fmla="*/ 293 w 293"/>
                <a:gd name="T9" fmla="*/ 147 h 498"/>
                <a:gd name="T10" fmla="*/ 286 w 293"/>
                <a:gd name="T11" fmla="*/ 147 h 498"/>
                <a:gd name="T12" fmla="*/ 138 w 293"/>
                <a:gd name="T13" fmla="*/ 318 h 498"/>
                <a:gd name="T14" fmla="*/ 138 w 293"/>
                <a:gd name="T15" fmla="*/ 498 h 498"/>
                <a:gd name="T16" fmla="*/ 0 w 293"/>
                <a:gd name="T17" fmla="*/ 498 h 498"/>
                <a:gd name="T18" fmla="*/ 0 w 293"/>
                <a:gd name="T19" fmla="*/ 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98">
                  <a:moveTo>
                    <a:pt x="0" y="13"/>
                  </a:moveTo>
                  <a:cubicBezTo>
                    <a:pt x="138" y="13"/>
                    <a:pt x="138" y="13"/>
                    <a:pt x="138" y="13"/>
                  </a:cubicBezTo>
                  <a:cubicBezTo>
                    <a:pt x="138" y="110"/>
                    <a:pt x="138" y="110"/>
                    <a:pt x="138" y="110"/>
                  </a:cubicBezTo>
                  <a:cubicBezTo>
                    <a:pt x="166" y="43"/>
                    <a:pt x="211" y="0"/>
                    <a:pt x="293" y="3"/>
                  </a:cubicBezTo>
                  <a:cubicBezTo>
                    <a:pt x="293" y="147"/>
                    <a:pt x="293" y="147"/>
                    <a:pt x="293" y="147"/>
                  </a:cubicBezTo>
                  <a:cubicBezTo>
                    <a:pt x="286" y="147"/>
                    <a:pt x="286" y="147"/>
                    <a:pt x="286" y="147"/>
                  </a:cubicBezTo>
                  <a:cubicBezTo>
                    <a:pt x="194" y="147"/>
                    <a:pt x="138" y="203"/>
                    <a:pt x="138" y="318"/>
                  </a:cubicBezTo>
                  <a:cubicBezTo>
                    <a:pt x="138" y="498"/>
                    <a:pt x="138" y="498"/>
                    <a:pt x="138" y="498"/>
                  </a:cubicBezTo>
                  <a:cubicBezTo>
                    <a:pt x="0" y="498"/>
                    <a:pt x="0" y="498"/>
                    <a:pt x="0" y="498"/>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5">
              <a:extLst>
                <a:ext uri="{FF2B5EF4-FFF2-40B4-BE49-F238E27FC236}">
                  <a16:creationId xmlns:a16="http://schemas.microsoft.com/office/drawing/2014/main" id="{31170700-1A5B-4233-9767-A27ACACA8604}"/>
                </a:ext>
              </a:extLst>
            </p:cNvPr>
            <p:cNvSpPr>
              <a:spLocks noEditPoints="1"/>
            </p:cNvSpPr>
            <p:nvPr userDrawn="1"/>
          </p:nvSpPr>
          <p:spPr bwMode="auto">
            <a:xfrm>
              <a:off x="6582993" y="1334859"/>
              <a:ext cx="194157" cy="217207"/>
            </a:xfrm>
            <a:custGeom>
              <a:avLst/>
              <a:gdLst>
                <a:gd name="T0" fmla="*/ 0 w 446"/>
                <a:gd name="T1" fmla="*/ 351 h 500"/>
                <a:gd name="T2" fmla="*/ 0 w 446"/>
                <a:gd name="T3" fmla="*/ 349 h 500"/>
                <a:gd name="T4" fmla="*/ 195 w 446"/>
                <a:gd name="T5" fmla="*/ 195 h 500"/>
                <a:gd name="T6" fmla="*/ 314 w 446"/>
                <a:gd name="T7" fmla="*/ 215 h 500"/>
                <a:gd name="T8" fmla="*/ 314 w 446"/>
                <a:gd name="T9" fmla="*/ 206 h 500"/>
                <a:gd name="T10" fmla="*/ 210 w 446"/>
                <a:gd name="T11" fmla="*/ 118 h 500"/>
                <a:gd name="T12" fmla="*/ 76 w 446"/>
                <a:gd name="T13" fmla="*/ 144 h 500"/>
                <a:gd name="T14" fmla="*/ 42 w 446"/>
                <a:gd name="T15" fmla="*/ 39 h 500"/>
                <a:gd name="T16" fmla="*/ 230 w 446"/>
                <a:gd name="T17" fmla="*/ 0 h 500"/>
                <a:gd name="T18" fmla="*/ 394 w 446"/>
                <a:gd name="T19" fmla="*/ 54 h 500"/>
                <a:gd name="T20" fmla="*/ 446 w 446"/>
                <a:gd name="T21" fmla="*/ 209 h 500"/>
                <a:gd name="T22" fmla="*/ 446 w 446"/>
                <a:gd name="T23" fmla="*/ 491 h 500"/>
                <a:gd name="T24" fmla="*/ 313 w 446"/>
                <a:gd name="T25" fmla="*/ 491 h 500"/>
                <a:gd name="T26" fmla="*/ 313 w 446"/>
                <a:gd name="T27" fmla="*/ 438 h 500"/>
                <a:gd name="T28" fmla="*/ 167 w 446"/>
                <a:gd name="T29" fmla="*/ 500 h 500"/>
                <a:gd name="T30" fmla="*/ 0 w 446"/>
                <a:gd name="T31" fmla="*/ 351 h 500"/>
                <a:gd name="T32" fmla="*/ 316 w 446"/>
                <a:gd name="T33" fmla="*/ 320 h 500"/>
                <a:gd name="T34" fmla="*/ 316 w 446"/>
                <a:gd name="T35" fmla="*/ 295 h 500"/>
                <a:gd name="T36" fmla="*/ 228 w 446"/>
                <a:gd name="T37" fmla="*/ 277 h 500"/>
                <a:gd name="T38" fmla="*/ 133 w 446"/>
                <a:gd name="T39" fmla="*/ 344 h 500"/>
                <a:gd name="T40" fmla="*/ 133 w 446"/>
                <a:gd name="T41" fmla="*/ 346 h 500"/>
                <a:gd name="T42" fmla="*/ 208 w 446"/>
                <a:gd name="T43" fmla="*/ 405 h 500"/>
                <a:gd name="T44" fmla="*/ 316 w 446"/>
                <a:gd name="T45" fmla="*/ 32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500">
                  <a:moveTo>
                    <a:pt x="0" y="351"/>
                  </a:moveTo>
                  <a:cubicBezTo>
                    <a:pt x="0" y="349"/>
                    <a:pt x="0" y="349"/>
                    <a:pt x="0" y="349"/>
                  </a:cubicBezTo>
                  <a:cubicBezTo>
                    <a:pt x="0" y="244"/>
                    <a:pt x="81" y="195"/>
                    <a:pt x="195" y="195"/>
                  </a:cubicBezTo>
                  <a:cubicBezTo>
                    <a:pt x="244" y="195"/>
                    <a:pt x="280" y="203"/>
                    <a:pt x="314" y="215"/>
                  </a:cubicBezTo>
                  <a:cubicBezTo>
                    <a:pt x="314" y="206"/>
                    <a:pt x="314" y="206"/>
                    <a:pt x="314" y="206"/>
                  </a:cubicBezTo>
                  <a:cubicBezTo>
                    <a:pt x="314" y="149"/>
                    <a:pt x="279" y="118"/>
                    <a:pt x="210" y="118"/>
                  </a:cubicBezTo>
                  <a:cubicBezTo>
                    <a:pt x="157" y="118"/>
                    <a:pt x="120" y="128"/>
                    <a:pt x="76" y="144"/>
                  </a:cubicBezTo>
                  <a:cubicBezTo>
                    <a:pt x="42" y="39"/>
                    <a:pt x="42" y="39"/>
                    <a:pt x="42" y="39"/>
                  </a:cubicBezTo>
                  <a:cubicBezTo>
                    <a:pt x="95" y="15"/>
                    <a:pt x="148" y="0"/>
                    <a:pt x="230" y="0"/>
                  </a:cubicBezTo>
                  <a:cubicBezTo>
                    <a:pt x="305" y="0"/>
                    <a:pt x="359" y="20"/>
                    <a:pt x="394" y="54"/>
                  </a:cubicBezTo>
                  <a:cubicBezTo>
                    <a:pt x="430" y="91"/>
                    <a:pt x="446" y="144"/>
                    <a:pt x="446" y="209"/>
                  </a:cubicBezTo>
                  <a:cubicBezTo>
                    <a:pt x="446" y="491"/>
                    <a:pt x="446" y="491"/>
                    <a:pt x="446" y="491"/>
                  </a:cubicBezTo>
                  <a:cubicBezTo>
                    <a:pt x="313" y="491"/>
                    <a:pt x="313" y="491"/>
                    <a:pt x="313" y="491"/>
                  </a:cubicBezTo>
                  <a:cubicBezTo>
                    <a:pt x="313" y="438"/>
                    <a:pt x="313" y="438"/>
                    <a:pt x="313" y="438"/>
                  </a:cubicBezTo>
                  <a:cubicBezTo>
                    <a:pt x="280" y="475"/>
                    <a:pt x="234" y="500"/>
                    <a:pt x="167" y="500"/>
                  </a:cubicBezTo>
                  <a:cubicBezTo>
                    <a:pt x="75" y="500"/>
                    <a:pt x="0" y="447"/>
                    <a:pt x="0" y="351"/>
                  </a:cubicBezTo>
                  <a:close/>
                  <a:moveTo>
                    <a:pt x="316" y="320"/>
                  </a:moveTo>
                  <a:cubicBezTo>
                    <a:pt x="316" y="295"/>
                    <a:pt x="316" y="295"/>
                    <a:pt x="316" y="295"/>
                  </a:cubicBezTo>
                  <a:cubicBezTo>
                    <a:pt x="292" y="284"/>
                    <a:pt x="262" y="277"/>
                    <a:pt x="228" y="277"/>
                  </a:cubicBezTo>
                  <a:cubicBezTo>
                    <a:pt x="169" y="277"/>
                    <a:pt x="133" y="301"/>
                    <a:pt x="133" y="344"/>
                  </a:cubicBezTo>
                  <a:cubicBezTo>
                    <a:pt x="133" y="346"/>
                    <a:pt x="133" y="346"/>
                    <a:pt x="133" y="346"/>
                  </a:cubicBezTo>
                  <a:cubicBezTo>
                    <a:pt x="133" y="383"/>
                    <a:pt x="164" y="405"/>
                    <a:pt x="208" y="405"/>
                  </a:cubicBezTo>
                  <a:cubicBezTo>
                    <a:pt x="272" y="405"/>
                    <a:pt x="316" y="369"/>
                    <a:pt x="316" y="3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26">
              <a:extLst>
                <a:ext uri="{FF2B5EF4-FFF2-40B4-BE49-F238E27FC236}">
                  <a16:creationId xmlns:a16="http://schemas.microsoft.com/office/drawing/2014/main" id="{9CF25159-7802-4E5B-8837-8E57F2A51EC0}"/>
                </a:ext>
              </a:extLst>
            </p:cNvPr>
            <p:cNvSpPr>
              <a:spLocks noChangeArrowheads="1"/>
            </p:cNvSpPr>
            <p:nvPr userDrawn="1"/>
          </p:nvSpPr>
          <p:spPr bwMode="auto">
            <a:xfrm>
              <a:off x="6801973" y="1260831"/>
              <a:ext cx="59843" cy="28768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7">
              <a:extLst>
                <a:ext uri="{FF2B5EF4-FFF2-40B4-BE49-F238E27FC236}">
                  <a16:creationId xmlns:a16="http://schemas.microsoft.com/office/drawing/2014/main" id="{8C48BAA6-002A-430B-9CD2-AF23AC05A737}"/>
                </a:ext>
              </a:extLst>
            </p:cNvPr>
            <p:cNvSpPr>
              <a:spLocks noChangeArrowheads="1"/>
            </p:cNvSpPr>
            <p:nvPr userDrawn="1"/>
          </p:nvSpPr>
          <p:spPr bwMode="auto">
            <a:xfrm>
              <a:off x="6886639" y="1260831"/>
              <a:ext cx="59399" cy="28768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Rectangle 28">
            <a:extLst>
              <a:ext uri="{FF2B5EF4-FFF2-40B4-BE49-F238E27FC236}">
                <a16:creationId xmlns:a16="http://schemas.microsoft.com/office/drawing/2014/main" id="{4D872154-4275-422F-BF6F-C8ECDAFCF823}"/>
              </a:ext>
            </a:extLst>
          </p:cNvPr>
          <p:cNvSpPr>
            <a:spLocks noChangeArrowheads="1"/>
          </p:cNvSpPr>
          <p:nvPr userDrawn="1"/>
        </p:nvSpPr>
        <p:spPr bwMode="auto">
          <a:xfrm>
            <a:off x="11556230" y="837417"/>
            <a:ext cx="634181" cy="189869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5" name="Group 44">
            <a:extLst>
              <a:ext uri="{FF2B5EF4-FFF2-40B4-BE49-F238E27FC236}">
                <a16:creationId xmlns:a16="http://schemas.microsoft.com/office/drawing/2014/main" id="{28BEE63C-C3F8-4C38-9BE5-7F464ABA10A0}"/>
              </a:ext>
            </a:extLst>
          </p:cNvPr>
          <p:cNvGrpSpPr/>
          <p:nvPr userDrawn="1"/>
        </p:nvGrpSpPr>
        <p:grpSpPr>
          <a:xfrm>
            <a:off x="11701122" y="1007069"/>
            <a:ext cx="321494" cy="1552800"/>
            <a:chOff x="7313961" y="501936"/>
            <a:chExt cx="323594" cy="1566108"/>
          </a:xfrm>
        </p:grpSpPr>
        <p:sp>
          <p:nvSpPr>
            <p:cNvPr id="38" name="Freeform 29">
              <a:extLst>
                <a:ext uri="{FF2B5EF4-FFF2-40B4-BE49-F238E27FC236}">
                  <a16:creationId xmlns:a16="http://schemas.microsoft.com/office/drawing/2014/main" id="{0F6D2C1F-123F-4FC5-A8AF-9FD924E3768C}"/>
                </a:ext>
              </a:extLst>
            </p:cNvPr>
            <p:cNvSpPr>
              <a:spLocks/>
            </p:cNvSpPr>
            <p:nvPr userDrawn="1"/>
          </p:nvSpPr>
          <p:spPr bwMode="auto">
            <a:xfrm>
              <a:off x="7383556" y="1311808"/>
              <a:ext cx="249567" cy="247350"/>
            </a:xfrm>
            <a:custGeom>
              <a:avLst/>
              <a:gdLst>
                <a:gd name="T0" fmla="*/ 0 w 574"/>
                <a:gd name="T1" fmla="*/ 229 h 569"/>
                <a:gd name="T2" fmla="*/ 90 w 574"/>
                <a:gd name="T3" fmla="*/ 413 h 569"/>
                <a:gd name="T4" fmla="*/ 90 w 574"/>
                <a:gd name="T5" fmla="*/ 413 h 569"/>
                <a:gd name="T6" fmla="*/ 90 w 574"/>
                <a:gd name="T7" fmla="*/ 413 h 569"/>
                <a:gd name="T8" fmla="*/ 9 w 574"/>
                <a:gd name="T9" fmla="*/ 413 h 569"/>
                <a:gd name="T10" fmla="*/ 9 w 574"/>
                <a:gd name="T11" fmla="*/ 569 h 569"/>
                <a:gd name="T12" fmla="*/ 574 w 574"/>
                <a:gd name="T13" fmla="*/ 569 h 569"/>
                <a:gd name="T14" fmla="*/ 574 w 574"/>
                <a:gd name="T15" fmla="*/ 413 h 569"/>
                <a:gd name="T16" fmla="*/ 253 w 574"/>
                <a:gd name="T17" fmla="*/ 413 h 569"/>
                <a:gd name="T18" fmla="*/ 133 w 574"/>
                <a:gd name="T19" fmla="*/ 286 h 569"/>
                <a:gd name="T20" fmla="*/ 253 w 574"/>
                <a:gd name="T21" fmla="*/ 155 h 569"/>
                <a:gd name="T22" fmla="*/ 574 w 574"/>
                <a:gd name="T23" fmla="*/ 155 h 569"/>
                <a:gd name="T24" fmla="*/ 574 w 574"/>
                <a:gd name="T25" fmla="*/ 0 h 569"/>
                <a:gd name="T26" fmla="*/ 224 w 574"/>
                <a:gd name="T27" fmla="*/ 0 h 569"/>
                <a:gd name="T28" fmla="*/ 0 w 574"/>
                <a:gd name="T29" fmla="*/ 22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569">
                  <a:moveTo>
                    <a:pt x="0" y="229"/>
                  </a:moveTo>
                  <a:cubicBezTo>
                    <a:pt x="0" y="294"/>
                    <a:pt x="30" y="368"/>
                    <a:pt x="90" y="413"/>
                  </a:cubicBezTo>
                  <a:cubicBezTo>
                    <a:pt x="90" y="413"/>
                    <a:pt x="90" y="413"/>
                    <a:pt x="90" y="413"/>
                  </a:cubicBezTo>
                  <a:cubicBezTo>
                    <a:pt x="90" y="413"/>
                    <a:pt x="90" y="413"/>
                    <a:pt x="90" y="413"/>
                  </a:cubicBezTo>
                  <a:cubicBezTo>
                    <a:pt x="9" y="413"/>
                    <a:pt x="9" y="413"/>
                    <a:pt x="9" y="413"/>
                  </a:cubicBezTo>
                  <a:cubicBezTo>
                    <a:pt x="9" y="569"/>
                    <a:pt x="9" y="569"/>
                    <a:pt x="9" y="569"/>
                  </a:cubicBezTo>
                  <a:cubicBezTo>
                    <a:pt x="574" y="569"/>
                    <a:pt x="574" y="569"/>
                    <a:pt x="574" y="569"/>
                  </a:cubicBezTo>
                  <a:cubicBezTo>
                    <a:pt x="574" y="413"/>
                    <a:pt x="574" y="413"/>
                    <a:pt x="574" y="413"/>
                  </a:cubicBezTo>
                  <a:cubicBezTo>
                    <a:pt x="253" y="413"/>
                    <a:pt x="253" y="413"/>
                    <a:pt x="253" y="413"/>
                  </a:cubicBezTo>
                  <a:cubicBezTo>
                    <a:pt x="195" y="413"/>
                    <a:pt x="133" y="369"/>
                    <a:pt x="133" y="286"/>
                  </a:cubicBezTo>
                  <a:cubicBezTo>
                    <a:pt x="133" y="221"/>
                    <a:pt x="178" y="155"/>
                    <a:pt x="253" y="155"/>
                  </a:cubicBezTo>
                  <a:cubicBezTo>
                    <a:pt x="574" y="155"/>
                    <a:pt x="574" y="155"/>
                    <a:pt x="574" y="155"/>
                  </a:cubicBezTo>
                  <a:cubicBezTo>
                    <a:pt x="574" y="0"/>
                    <a:pt x="574" y="0"/>
                    <a:pt x="574" y="0"/>
                  </a:cubicBezTo>
                  <a:cubicBezTo>
                    <a:pt x="224" y="0"/>
                    <a:pt x="224" y="0"/>
                    <a:pt x="224" y="0"/>
                  </a:cubicBezTo>
                  <a:cubicBezTo>
                    <a:pt x="94" y="0"/>
                    <a:pt x="0" y="93"/>
                    <a:pt x="0" y="229"/>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0">
              <a:extLst>
                <a:ext uri="{FF2B5EF4-FFF2-40B4-BE49-F238E27FC236}">
                  <a16:creationId xmlns:a16="http://schemas.microsoft.com/office/drawing/2014/main" id="{2EA5A2F2-AE15-4FA5-85A9-F7373F32518B}"/>
                </a:ext>
              </a:extLst>
            </p:cNvPr>
            <p:cNvSpPr>
              <a:spLocks/>
            </p:cNvSpPr>
            <p:nvPr userDrawn="1"/>
          </p:nvSpPr>
          <p:spPr bwMode="auto">
            <a:xfrm>
              <a:off x="7387546" y="755049"/>
              <a:ext cx="245577" cy="276163"/>
            </a:xfrm>
            <a:custGeom>
              <a:avLst/>
              <a:gdLst>
                <a:gd name="T0" fmla="*/ 0 w 554"/>
                <a:gd name="T1" fmla="*/ 174 h 623"/>
                <a:gd name="T2" fmla="*/ 377 w 554"/>
                <a:gd name="T3" fmla="*/ 311 h 623"/>
                <a:gd name="T4" fmla="*/ 0 w 554"/>
                <a:gd name="T5" fmla="*/ 450 h 623"/>
                <a:gd name="T6" fmla="*/ 0 w 554"/>
                <a:gd name="T7" fmla="*/ 623 h 623"/>
                <a:gd name="T8" fmla="*/ 554 w 554"/>
                <a:gd name="T9" fmla="*/ 395 h 623"/>
                <a:gd name="T10" fmla="*/ 554 w 554"/>
                <a:gd name="T11" fmla="*/ 228 h 623"/>
                <a:gd name="T12" fmla="*/ 0 w 554"/>
                <a:gd name="T13" fmla="*/ 0 h 623"/>
                <a:gd name="T14" fmla="*/ 0 w 554"/>
                <a:gd name="T15" fmla="*/ 174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623">
                  <a:moveTo>
                    <a:pt x="0" y="174"/>
                  </a:moveTo>
                  <a:lnTo>
                    <a:pt x="377" y="311"/>
                  </a:lnTo>
                  <a:lnTo>
                    <a:pt x="0" y="450"/>
                  </a:lnTo>
                  <a:lnTo>
                    <a:pt x="0" y="623"/>
                  </a:lnTo>
                  <a:lnTo>
                    <a:pt x="554" y="395"/>
                  </a:lnTo>
                  <a:lnTo>
                    <a:pt x="554" y="228"/>
                  </a:lnTo>
                  <a:lnTo>
                    <a:pt x="0" y="0"/>
                  </a:lnTo>
                  <a:lnTo>
                    <a:pt x="0" y="1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1">
              <a:extLst>
                <a:ext uri="{FF2B5EF4-FFF2-40B4-BE49-F238E27FC236}">
                  <a16:creationId xmlns:a16="http://schemas.microsoft.com/office/drawing/2014/main" id="{F0E0D771-C362-479B-9362-010602469889}"/>
                </a:ext>
              </a:extLst>
            </p:cNvPr>
            <p:cNvSpPr>
              <a:spLocks noEditPoints="1"/>
            </p:cNvSpPr>
            <p:nvPr userDrawn="1"/>
          </p:nvSpPr>
          <p:spPr bwMode="auto">
            <a:xfrm>
              <a:off x="7383556" y="1583096"/>
              <a:ext cx="253999" cy="256659"/>
            </a:xfrm>
            <a:custGeom>
              <a:avLst/>
              <a:gdLst>
                <a:gd name="T0" fmla="*/ 401 w 584"/>
                <a:gd name="T1" fmla="*/ 110 h 590"/>
                <a:gd name="T2" fmla="*/ 460 w 584"/>
                <a:gd name="T3" fmla="*/ 272 h 590"/>
                <a:gd name="T4" fmla="*/ 415 w 584"/>
                <a:gd name="T5" fmla="*/ 397 h 590"/>
                <a:gd name="T6" fmla="*/ 250 w 584"/>
                <a:gd name="T7" fmla="*/ 0 h 590"/>
                <a:gd name="T8" fmla="*/ 92 w 584"/>
                <a:gd name="T9" fmla="*/ 68 h 590"/>
                <a:gd name="T10" fmla="*/ 0 w 584"/>
                <a:gd name="T11" fmla="*/ 291 h 590"/>
                <a:gd name="T12" fmla="*/ 292 w 584"/>
                <a:gd name="T13" fmla="*/ 590 h 590"/>
                <a:gd name="T14" fmla="*/ 584 w 584"/>
                <a:gd name="T15" fmla="*/ 274 h 590"/>
                <a:gd name="T16" fmla="*/ 476 w 584"/>
                <a:gd name="T17" fmla="*/ 12 h 590"/>
                <a:gd name="T18" fmla="*/ 401 w 584"/>
                <a:gd name="T19" fmla="*/ 110 h 590"/>
                <a:gd name="T20" fmla="*/ 179 w 584"/>
                <a:gd name="T21" fmla="*/ 408 h 590"/>
                <a:gd name="T22" fmla="*/ 123 w 584"/>
                <a:gd name="T23" fmla="*/ 288 h 590"/>
                <a:gd name="T24" fmla="*/ 202 w 584"/>
                <a:gd name="T25" fmla="*/ 168 h 590"/>
                <a:gd name="T26" fmla="*/ 315 w 584"/>
                <a:gd name="T27" fmla="*/ 439 h 590"/>
                <a:gd name="T28" fmla="*/ 179 w 584"/>
                <a:gd name="T29" fmla="*/ 40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4" h="590">
                  <a:moveTo>
                    <a:pt x="401" y="110"/>
                  </a:moveTo>
                  <a:cubicBezTo>
                    <a:pt x="449" y="175"/>
                    <a:pt x="460" y="212"/>
                    <a:pt x="460" y="272"/>
                  </a:cubicBezTo>
                  <a:cubicBezTo>
                    <a:pt x="460" y="325"/>
                    <a:pt x="444" y="367"/>
                    <a:pt x="415" y="397"/>
                  </a:cubicBezTo>
                  <a:cubicBezTo>
                    <a:pt x="250" y="0"/>
                    <a:pt x="250" y="0"/>
                    <a:pt x="250" y="0"/>
                  </a:cubicBezTo>
                  <a:cubicBezTo>
                    <a:pt x="189" y="9"/>
                    <a:pt x="134" y="32"/>
                    <a:pt x="92" y="68"/>
                  </a:cubicBezTo>
                  <a:cubicBezTo>
                    <a:pt x="32" y="120"/>
                    <a:pt x="0" y="197"/>
                    <a:pt x="0" y="291"/>
                  </a:cubicBezTo>
                  <a:cubicBezTo>
                    <a:pt x="0" y="462"/>
                    <a:pt x="126" y="590"/>
                    <a:pt x="292" y="590"/>
                  </a:cubicBezTo>
                  <a:cubicBezTo>
                    <a:pt x="462" y="590"/>
                    <a:pt x="584" y="462"/>
                    <a:pt x="584" y="274"/>
                  </a:cubicBezTo>
                  <a:cubicBezTo>
                    <a:pt x="584" y="169"/>
                    <a:pt x="534" y="62"/>
                    <a:pt x="476" y="12"/>
                  </a:cubicBezTo>
                  <a:lnTo>
                    <a:pt x="401" y="110"/>
                  </a:lnTo>
                  <a:close/>
                  <a:moveTo>
                    <a:pt x="179" y="408"/>
                  </a:moveTo>
                  <a:cubicBezTo>
                    <a:pt x="144" y="381"/>
                    <a:pt x="123" y="339"/>
                    <a:pt x="123" y="288"/>
                  </a:cubicBezTo>
                  <a:cubicBezTo>
                    <a:pt x="123" y="232"/>
                    <a:pt x="155" y="190"/>
                    <a:pt x="202" y="168"/>
                  </a:cubicBezTo>
                  <a:cubicBezTo>
                    <a:pt x="315" y="439"/>
                    <a:pt x="315" y="439"/>
                    <a:pt x="315" y="439"/>
                  </a:cubicBezTo>
                  <a:cubicBezTo>
                    <a:pt x="257" y="447"/>
                    <a:pt x="212" y="432"/>
                    <a:pt x="179" y="40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2">
              <a:extLst>
                <a:ext uri="{FF2B5EF4-FFF2-40B4-BE49-F238E27FC236}">
                  <a16:creationId xmlns:a16="http://schemas.microsoft.com/office/drawing/2014/main" id="{BD807C55-B428-4E3A-A768-FF2F2AA578F6}"/>
                </a:ext>
              </a:extLst>
            </p:cNvPr>
            <p:cNvSpPr>
              <a:spLocks/>
            </p:cNvSpPr>
            <p:nvPr userDrawn="1"/>
          </p:nvSpPr>
          <p:spPr bwMode="auto">
            <a:xfrm>
              <a:off x="7313961" y="1846404"/>
              <a:ext cx="319161" cy="221640"/>
            </a:xfrm>
            <a:custGeom>
              <a:avLst/>
              <a:gdLst>
                <a:gd name="T0" fmla="*/ 580 w 720"/>
                <a:gd name="T1" fmla="*/ 0 h 500"/>
                <a:gd name="T2" fmla="*/ 580 w 720"/>
                <a:gd name="T3" fmla="*/ 346 h 500"/>
                <a:gd name="T4" fmla="*/ 0 w 720"/>
                <a:gd name="T5" fmla="*/ 346 h 500"/>
                <a:gd name="T6" fmla="*/ 0 w 720"/>
                <a:gd name="T7" fmla="*/ 500 h 500"/>
                <a:gd name="T8" fmla="*/ 720 w 720"/>
                <a:gd name="T9" fmla="*/ 500 h 500"/>
                <a:gd name="T10" fmla="*/ 720 w 720"/>
                <a:gd name="T11" fmla="*/ 0 h 500"/>
                <a:gd name="T12" fmla="*/ 580 w 72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720" h="500">
                  <a:moveTo>
                    <a:pt x="580" y="0"/>
                  </a:moveTo>
                  <a:lnTo>
                    <a:pt x="580" y="346"/>
                  </a:lnTo>
                  <a:lnTo>
                    <a:pt x="0" y="346"/>
                  </a:lnTo>
                  <a:lnTo>
                    <a:pt x="0" y="500"/>
                  </a:lnTo>
                  <a:lnTo>
                    <a:pt x="720" y="500"/>
                  </a:lnTo>
                  <a:lnTo>
                    <a:pt x="720" y="0"/>
                  </a:lnTo>
                  <a:lnTo>
                    <a:pt x="58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3">
              <a:extLst>
                <a:ext uri="{FF2B5EF4-FFF2-40B4-BE49-F238E27FC236}">
                  <a16:creationId xmlns:a16="http://schemas.microsoft.com/office/drawing/2014/main" id="{46FC01F6-5587-4701-B3C6-0DC2032CAECD}"/>
                </a:ext>
              </a:extLst>
            </p:cNvPr>
            <p:cNvSpPr>
              <a:spLocks noEditPoints="1"/>
            </p:cNvSpPr>
            <p:nvPr userDrawn="1"/>
          </p:nvSpPr>
          <p:spPr bwMode="auto">
            <a:xfrm>
              <a:off x="7383556" y="501936"/>
              <a:ext cx="253999" cy="263752"/>
            </a:xfrm>
            <a:custGeom>
              <a:avLst/>
              <a:gdLst>
                <a:gd name="T0" fmla="*/ 584 w 584"/>
                <a:gd name="T1" fmla="*/ 304 h 607"/>
                <a:gd name="T2" fmla="*/ 292 w 584"/>
                <a:gd name="T3" fmla="*/ 607 h 607"/>
                <a:gd name="T4" fmla="*/ 0 w 584"/>
                <a:gd name="T5" fmla="*/ 302 h 607"/>
                <a:gd name="T6" fmla="*/ 292 w 584"/>
                <a:gd name="T7" fmla="*/ 0 h 607"/>
                <a:gd name="T8" fmla="*/ 584 w 584"/>
                <a:gd name="T9" fmla="*/ 304 h 607"/>
                <a:gd name="T10" fmla="*/ 133 w 584"/>
                <a:gd name="T11" fmla="*/ 304 h 607"/>
                <a:gd name="T12" fmla="*/ 292 w 584"/>
                <a:gd name="T13" fmla="*/ 454 h 607"/>
                <a:gd name="T14" fmla="*/ 451 w 584"/>
                <a:gd name="T15" fmla="*/ 302 h 607"/>
                <a:gd name="T16" fmla="*/ 292 w 584"/>
                <a:gd name="T17" fmla="*/ 153 h 607"/>
                <a:gd name="T18" fmla="*/ 133 w 584"/>
                <a:gd name="T19" fmla="*/ 30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4" h="607">
                  <a:moveTo>
                    <a:pt x="584" y="304"/>
                  </a:moveTo>
                  <a:cubicBezTo>
                    <a:pt x="584" y="474"/>
                    <a:pt x="457" y="607"/>
                    <a:pt x="292" y="607"/>
                  </a:cubicBezTo>
                  <a:cubicBezTo>
                    <a:pt x="128" y="607"/>
                    <a:pt x="0" y="473"/>
                    <a:pt x="0" y="302"/>
                  </a:cubicBezTo>
                  <a:cubicBezTo>
                    <a:pt x="0" y="133"/>
                    <a:pt x="126" y="0"/>
                    <a:pt x="292" y="0"/>
                  </a:cubicBezTo>
                  <a:cubicBezTo>
                    <a:pt x="455" y="0"/>
                    <a:pt x="584" y="133"/>
                    <a:pt x="584" y="304"/>
                  </a:cubicBezTo>
                  <a:moveTo>
                    <a:pt x="133" y="304"/>
                  </a:moveTo>
                  <a:cubicBezTo>
                    <a:pt x="133" y="391"/>
                    <a:pt x="198" y="454"/>
                    <a:pt x="292" y="454"/>
                  </a:cubicBezTo>
                  <a:cubicBezTo>
                    <a:pt x="381" y="454"/>
                    <a:pt x="451" y="387"/>
                    <a:pt x="451" y="302"/>
                  </a:cubicBezTo>
                  <a:cubicBezTo>
                    <a:pt x="451" y="216"/>
                    <a:pt x="383" y="153"/>
                    <a:pt x="292" y="153"/>
                  </a:cubicBezTo>
                  <a:cubicBezTo>
                    <a:pt x="203" y="153"/>
                    <a:pt x="133" y="219"/>
                    <a:pt x="133" y="304"/>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4">
              <a:extLst>
                <a:ext uri="{FF2B5EF4-FFF2-40B4-BE49-F238E27FC236}">
                  <a16:creationId xmlns:a16="http://schemas.microsoft.com/office/drawing/2014/main" id="{DC296814-EEBB-47E4-A1CC-8645F51DA98F}"/>
                </a:ext>
              </a:extLst>
            </p:cNvPr>
            <p:cNvSpPr>
              <a:spLocks noEditPoints="1"/>
            </p:cNvSpPr>
            <p:nvPr userDrawn="1"/>
          </p:nvSpPr>
          <p:spPr bwMode="auto">
            <a:xfrm>
              <a:off x="7383556" y="1021017"/>
              <a:ext cx="253999" cy="263752"/>
            </a:xfrm>
            <a:custGeom>
              <a:avLst/>
              <a:gdLst>
                <a:gd name="T0" fmla="*/ 584 w 584"/>
                <a:gd name="T1" fmla="*/ 305 h 607"/>
                <a:gd name="T2" fmla="*/ 292 w 584"/>
                <a:gd name="T3" fmla="*/ 607 h 607"/>
                <a:gd name="T4" fmla="*/ 0 w 584"/>
                <a:gd name="T5" fmla="*/ 303 h 607"/>
                <a:gd name="T6" fmla="*/ 292 w 584"/>
                <a:gd name="T7" fmla="*/ 0 h 607"/>
                <a:gd name="T8" fmla="*/ 584 w 584"/>
                <a:gd name="T9" fmla="*/ 305 h 607"/>
                <a:gd name="T10" fmla="*/ 133 w 584"/>
                <a:gd name="T11" fmla="*/ 305 h 607"/>
                <a:gd name="T12" fmla="*/ 292 w 584"/>
                <a:gd name="T13" fmla="*/ 454 h 607"/>
                <a:gd name="T14" fmla="*/ 451 w 584"/>
                <a:gd name="T15" fmla="*/ 303 h 607"/>
                <a:gd name="T16" fmla="*/ 292 w 584"/>
                <a:gd name="T17" fmla="*/ 153 h 607"/>
                <a:gd name="T18" fmla="*/ 133 w 584"/>
                <a:gd name="T19" fmla="*/ 30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4" h="607">
                  <a:moveTo>
                    <a:pt x="584" y="305"/>
                  </a:moveTo>
                  <a:cubicBezTo>
                    <a:pt x="584" y="474"/>
                    <a:pt x="457" y="607"/>
                    <a:pt x="292" y="607"/>
                  </a:cubicBezTo>
                  <a:cubicBezTo>
                    <a:pt x="128" y="607"/>
                    <a:pt x="0" y="474"/>
                    <a:pt x="0" y="303"/>
                  </a:cubicBezTo>
                  <a:cubicBezTo>
                    <a:pt x="0" y="133"/>
                    <a:pt x="126" y="0"/>
                    <a:pt x="292" y="0"/>
                  </a:cubicBezTo>
                  <a:cubicBezTo>
                    <a:pt x="455" y="0"/>
                    <a:pt x="584" y="134"/>
                    <a:pt x="584" y="305"/>
                  </a:cubicBezTo>
                  <a:moveTo>
                    <a:pt x="133" y="305"/>
                  </a:moveTo>
                  <a:cubicBezTo>
                    <a:pt x="133" y="391"/>
                    <a:pt x="198" y="454"/>
                    <a:pt x="292" y="454"/>
                  </a:cubicBezTo>
                  <a:cubicBezTo>
                    <a:pt x="381" y="454"/>
                    <a:pt x="451" y="388"/>
                    <a:pt x="451" y="303"/>
                  </a:cubicBezTo>
                  <a:cubicBezTo>
                    <a:pt x="451" y="216"/>
                    <a:pt x="383" y="153"/>
                    <a:pt x="292" y="153"/>
                  </a:cubicBezTo>
                  <a:cubicBezTo>
                    <a:pt x="203" y="153"/>
                    <a:pt x="133" y="220"/>
                    <a:pt x="133" y="305"/>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80CD9248-0A2C-4050-B347-2980229F11A8}"/>
              </a:ext>
            </a:extLst>
          </p:cNvPr>
          <p:cNvGrpSpPr/>
          <p:nvPr userDrawn="1"/>
        </p:nvGrpSpPr>
        <p:grpSpPr>
          <a:xfrm>
            <a:off x="1154741" y="3561907"/>
            <a:ext cx="7851377" cy="1769127"/>
            <a:chOff x="541049" y="2649538"/>
            <a:chExt cx="9285724" cy="2092325"/>
          </a:xfrm>
          <a:solidFill>
            <a:schemeClr val="accent1"/>
          </a:solidFill>
        </p:grpSpPr>
        <p:sp>
          <p:nvSpPr>
            <p:cNvPr id="54" name="Freeform 5">
              <a:extLst>
                <a:ext uri="{FF2B5EF4-FFF2-40B4-BE49-F238E27FC236}">
                  <a16:creationId xmlns:a16="http://schemas.microsoft.com/office/drawing/2014/main" id="{99FEE917-CD84-4C97-B4F9-73DFE2A473DA}"/>
                </a:ext>
              </a:extLst>
            </p:cNvPr>
            <p:cNvSpPr>
              <a:spLocks/>
            </p:cNvSpPr>
            <p:nvPr userDrawn="1"/>
          </p:nvSpPr>
          <p:spPr bwMode="auto">
            <a:xfrm>
              <a:off x="541049" y="2809876"/>
              <a:ext cx="963613" cy="1928813"/>
            </a:xfrm>
            <a:custGeom>
              <a:avLst/>
              <a:gdLst>
                <a:gd name="T0" fmla="*/ 57 w 301"/>
                <a:gd name="T1" fmla="*/ 458 h 600"/>
                <a:gd name="T2" fmla="*/ 57 w 301"/>
                <a:gd name="T3" fmla="*/ 235 h 600"/>
                <a:gd name="T4" fmla="*/ 0 w 301"/>
                <a:gd name="T5" fmla="*/ 235 h 600"/>
                <a:gd name="T6" fmla="*/ 0 w 301"/>
                <a:gd name="T7" fmla="*/ 121 h 600"/>
                <a:gd name="T8" fmla="*/ 57 w 301"/>
                <a:gd name="T9" fmla="*/ 121 h 600"/>
                <a:gd name="T10" fmla="*/ 57 w 301"/>
                <a:gd name="T11" fmla="*/ 0 h 600"/>
                <a:gd name="T12" fmla="*/ 190 w 301"/>
                <a:gd name="T13" fmla="*/ 0 h 600"/>
                <a:gd name="T14" fmla="*/ 190 w 301"/>
                <a:gd name="T15" fmla="*/ 121 h 600"/>
                <a:gd name="T16" fmla="*/ 301 w 301"/>
                <a:gd name="T17" fmla="*/ 121 h 600"/>
                <a:gd name="T18" fmla="*/ 301 w 301"/>
                <a:gd name="T19" fmla="*/ 235 h 600"/>
                <a:gd name="T20" fmla="*/ 190 w 301"/>
                <a:gd name="T21" fmla="*/ 235 h 600"/>
                <a:gd name="T22" fmla="*/ 190 w 301"/>
                <a:gd name="T23" fmla="*/ 436 h 600"/>
                <a:gd name="T24" fmla="*/ 233 w 301"/>
                <a:gd name="T25" fmla="*/ 482 h 600"/>
                <a:gd name="T26" fmla="*/ 299 w 301"/>
                <a:gd name="T27" fmla="*/ 465 h 600"/>
                <a:gd name="T28" fmla="*/ 299 w 301"/>
                <a:gd name="T29" fmla="*/ 573 h 600"/>
                <a:gd name="T30" fmla="*/ 194 w 301"/>
                <a:gd name="T31" fmla="*/ 600 h 600"/>
                <a:gd name="T32" fmla="*/ 57 w 301"/>
                <a:gd name="T33" fmla="*/ 45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600">
                  <a:moveTo>
                    <a:pt x="57" y="458"/>
                  </a:moveTo>
                  <a:cubicBezTo>
                    <a:pt x="57" y="235"/>
                    <a:pt x="57" y="235"/>
                    <a:pt x="57" y="235"/>
                  </a:cubicBezTo>
                  <a:cubicBezTo>
                    <a:pt x="0" y="235"/>
                    <a:pt x="0" y="235"/>
                    <a:pt x="0" y="235"/>
                  </a:cubicBezTo>
                  <a:cubicBezTo>
                    <a:pt x="0" y="121"/>
                    <a:pt x="0" y="121"/>
                    <a:pt x="0" y="121"/>
                  </a:cubicBezTo>
                  <a:cubicBezTo>
                    <a:pt x="57" y="121"/>
                    <a:pt x="57" y="121"/>
                    <a:pt x="57" y="121"/>
                  </a:cubicBezTo>
                  <a:cubicBezTo>
                    <a:pt x="57" y="0"/>
                    <a:pt x="57" y="0"/>
                    <a:pt x="57" y="0"/>
                  </a:cubicBezTo>
                  <a:cubicBezTo>
                    <a:pt x="190" y="0"/>
                    <a:pt x="190" y="0"/>
                    <a:pt x="190" y="0"/>
                  </a:cubicBezTo>
                  <a:cubicBezTo>
                    <a:pt x="190" y="121"/>
                    <a:pt x="190" y="121"/>
                    <a:pt x="190" y="121"/>
                  </a:cubicBezTo>
                  <a:cubicBezTo>
                    <a:pt x="301" y="121"/>
                    <a:pt x="301" y="121"/>
                    <a:pt x="301" y="121"/>
                  </a:cubicBezTo>
                  <a:cubicBezTo>
                    <a:pt x="301" y="235"/>
                    <a:pt x="301" y="235"/>
                    <a:pt x="301" y="235"/>
                  </a:cubicBezTo>
                  <a:cubicBezTo>
                    <a:pt x="190" y="235"/>
                    <a:pt x="190" y="235"/>
                    <a:pt x="190" y="235"/>
                  </a:cubicBezTo>
                  <a:cubicBezTo>
                    <a:pt x="190" y="436"/>
                    <a:pt x="190" y="436"/>
                    <a:pt x="190" y="436"/>
                  </a:cubicBezTo>
                  <a:cubicBezTo>
                    <a:pt x="190" y="467"/>
                    <a:pt x="203" y="482"/>
                    <a:pt x="233" y="482"/>
                  </a:cubicBezTo>
                  <a:cubicBezTo>
                    <a:pt x="258" y="482"/>
                    <a:pt x="280" y="476"/>
                    <a:pt x="299" y="465"/>
                  </a:cubicBezTo>
                  <a:cubicBezTo>
                    <a:pt x="299" y="573"/>
                    <a:pt x="299" y="573"/>
                    <a:pt x="299" y="573"/>
                  </a:cubicBezTo>
                  <a:cubicBezTo>
                    <a:pt x="271" y="590"/>
                    <a:pt x="239" y="600"/>
                    <a:pt x="194" y="600"/>
                  </a:cubicBezTo>
                  <a:cubicBezTo>
                    <a:pt x="112" y="600"/>
                    <a:pt x="57" y="568"/>
                    <a:pt x="57" y="4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
              <a:extLst>
                <a:ext uri="{FF2B5EF4-FFF2-40B4-BE49-F238E27FC236}">
                  <a16:creationId xmlns:a16="http://schemas.microsoft.com/office/drawing/2014/main" id="{78C9364A-BFFF-4F94-9D90-8A71731D6352}"/>
                </a:ext>
              </a:extLst>
            </p:cNvPr>
            <p:cNvSpPr>
              <a:spLocks/>
            </p:cNvSpPr>
            <p:nvPr userDrawn="1"/>
          </p:nvSpPr>
          <p:spPr bwMode="auto">
            <a:xfrm>
              <a:off x="1708151" y="2649538"/>
              <a:ext cx="1382713" cy="2063750"/>
            </a:xfrm>
            <a:custGeom>
              <a:avLst/>
              <a:gdLst>
                <a:gd name="T0" fmla="*/ 0 w 432"/>
                <a:gd name="T1" fmla="*/ 0 h 642"/>
                <a:gd name="T2" fmla="*/ 134 w 432"/>
                <a:gd name="T3" fmla="*/ 0 h 642"/>
                <a:gd name="T4" fmla="*/ 134 w 432"/>
                <a:gd name="T5" fmla="*/ 237 h 642"/>
                <a:gd name="T6" fmla="*/ 272 w 432"/>
                <a:gd name="T7" fmla="*/ 162 h 642"/>
                <a:gd name="T8" fmla="*/ 432 w 432"/>
                <a:gd name="T9" fmla="*/ 337 h 642"/>
                <a:gd name="T10" fmla="*/ 432 w 432"/>
                <a:gd name="T11" fmla="*/ 642 h 642"/>
                <a:gd name="T12" fmla="*/ 298 w 432"/>
                <a:gd name="T13" fmla="*/ 642 h 642"/>
                <a:gd name="T14" fmla="*/ 298 w 432"/>
                <a:gd name="T15" fmla="*/ 379 h 642"/>
                <a:gd name="T16" fmla="*/ 218 w 432"/>
                <a:gd name="T17" fmla="*/ 283 h 642"/>
                <a:gd name="T18" fmla="*/ 134 w 432"/>
                <a:gd name="T19" fmla="*/ 379 h 642"/>
                <a:gd name="T20" fmla="*/ 134 w 432"/>
                <a:gd name="T21" fmla="*/ 642 h 642"/>
                <a:gd name="T22" fmla="*/ 0 w 432"/>
                <a:gd name="T23" fmla="*/ 642 h 642"/>
                <a:gd name="T24" fmla="*/ 0 w 432"/>
                <a:gd name="T25"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642">
                  <a:moveTo>
                    <a:pt x="0" y="0"/>
                  </a:moveTo>
                  <a:cubicBezTo>
                    <a:pt x="134" y="0"/>
                    <a:pt x="134" y="0"/>
                    <a:pt x="134" y="0"/>
                  </a:cubicBezTo>
                  <a:cubicBezTo>
                    <a:pt x="134" y="237"/>
                    <a:pt x="134" y="237"/>
                    <a:pt x="134" y="237"/>
                  </a:cubicBezTo>
                  <a:cubicBezTo>
                    <a:pt x="165" y="198"/>
                    <a:pt x="204" y="162"/>
                    <a:pt x="272" y="162"/>
                  </a:cubicBezTo>
                  <a:cubicBezTo>
                    <a:pt x="373" y="162"/>
                    <a:pt x="432" y="229"/>
                    <a:pt x="432" y="337"/>
                  </a:cubicBezTo>
                  <a:cubicBezTo>
                    <a:pt x="432" y="642"/>
                    <a:pt x="432" y="642"/>
                    <a:pt x="432" y="642"/>
                  </a:cubicBezTo>
                  <a:cubicBezTo>
                    <a:pt x="298" y="642"/>
                    <a:pt x="298" y="642"/>
                    <a:pt x="298" y="642"/>
                  </a:cubicBezTo>
                  <a:cubicBezTo>
                    <a:pt x="298" y="379"/>
                    <a:pt x="298" y="379"/>
                    <a:pt x="298" y="379"/>
                  </a:cubicBezTo>
                  <a:cubicBezTo>
                    <a:pt x="298" y="316"/>
                    <a:pt x="269" y="283"/>
                    <a:pt x="218" y="283"/>
                  </a:cubicBezTo>
                  <a:cubicBezTo>
                    <a:pt x="166" y="283"/>
                    <a:pt x="134" y="316"/>
                    <a:pt x="134" y="379"/>
                  </a:cubicBezTo>
                  <a:cubicBezTo>
                    <a:pt x="134" y="642"/>
                    <a:pt x="134" y="642"/>
                    <a:pt x="134" y="642"/>
                  </a:cubicBezTo>
                  <a:cubicBezTo>
                    <a:pt x="0" y="642"/>
                    <a:pt x="0" y="642"/>
                    <a:pt x="0" y="642"/>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7">
              <a:extLst>
                <a:ext uri="{FF2B5EF4-FFF2-40B4-BE49-F238E27FC236}">
                  <a16:creationId xmlns:a16="http://schemas.microsoft.com/office/drawing/2014/main" id="{E572E624-9DE1-4F42-A7F5-36B7B8A2F63B}"/>
                </a:ext>
              </a:extLst>
            </p:cNvPr>
            <p:cNvSpPr>
              <a:spLocks noEditPoints="1"/>
            </p:cNvSpPr>
            <p:nvPr userDrawn="1"/>
          </p:nvSpPr>
          <p:spPr bwMode="auto">
            <a:xfrm>
              <a:off x="3261304" y="3179763"/>
              <a:ext cx="1390650" cy="1562100"/>
            </a:xfrm>
            <a:custGeom>
              <a:avLst/>
              <a:gdLst>
                <a:gd name="T0" fmla="*/ 0 w 434"/>
                <a:gd name="T1" fmla="*/ 342 h 486"/>
                <a:gd name="T2" fmla="*/ 0 w 434"/>
                <a:gd name="T3" fmla="*/ 340 h 486"/>
                <a:gd name="T4" fmla="*/ 190 w 434"/>
                <a:gd name="T5" fmla="*/ 189 h 486"/>
                <a:gd name="T6" fmla="*/ 305 w 434"/>
                <a:gd name="T7" fmla="*/ 209 h 486"/>
                <a:gd name="T8" fmla="*/ 305 w 434"/>
                <a:gd name="T9" fmla="*/ 201 h 486"/>
                <a:gd name="T10" fmla="*/ 204 w 434"/>
                <a:gd name="T11" fmla="*/ 115 h 486"/>
                <a:gd name="T12" fmla="*/ 74 w 434"/>
                <a:gd name="T13" fmla="*/ 140 h 486"/>
                <a:gd name="T14" fmla="*/ 40 w 434"/>
                <a:gd name="T15" fmla="*/ 38 h 486"/>
                <a:gd name="T16" fmla="*/ 223 w 434"/>
                <a:gd name="T17" fmla="*/ 0 h 486"/>
                <a:gd name="T18" fmla="*/ 383 w 434"/>
                <a:gd name="T19" fmla="*/ 53 h 486"/>
                <a:gd name="T20" fmla="*/ 434 w 434"/>
                <a:gd name="T21" fmla="*/ 204 h 486"/>
                <a:gd name="T22" fmla="*/ 434 w 434"/>
                <a:gd name="T23" fmla="*/ 477 h 486"/>
                <a:gd name="T24" fmla="*/ 304 w 434"/>
                <a:gd name="T25" fmla="*/ 477 h 486"/>
                <a:gd name="T26" fmla="*/ 304 w 434"/>
                <a:gd name="T27" fmla="*/ 426 h 486"/>
                <a:gd name="T28" fmla="*/ 162 w 434"/>
                <a:gd name="T29" fmla="*/ 486 h 486"/>
                <a:gd name="T30" fmla="*/ 0 w 434"/>
                <a:gd name="T31" fmla="*/ 342 h 486"/>
                <a:gd name="T32" fmla="*/ 307 w 434"/>
                <a:gd name="T33" fmla="*/ 311 h 486"/>
                <a:gd name="T34" fmla="*/ 307 w 434"/>
                <a:gd name="T35" fmla="*/ 287 h 486"/>
                <a:gd name="T36" fmla="*/ 222 w 434"/>
                <a:gd name="T37" fmla="*/ 270 h 486"/>
                <a:gd name="T38" fmla="*/ 129 w 434"/>
                <a:gd name="T39" fmla="*/ 335 h 486"/>
                <a:gd name="T40" fmla="*/ 129 w 434"/>
                <a:gd name="T41" fmla="*/ 336 h 486"/>
                <a:gd name="T42" fmla="*/ 202 w 434"/>
                <a:gd name="T43" fmla="*/ 394 h 486"/>
                <a:gd name="T44" fmla="*/ 307 w 434"/>
                <a:gd name="T45" fmla="*/ 31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 h="486">
                  <a:moveTo>
                    <a:pt x="0" y="342"/>
                  </a:moveTo>
                  <a:cubicBezTo>
                    <a:pt x="0" y="340"/>
                    <a:pt x="0" y="340"/>
                    <a:pt x="0" y="340"/>
                  </a:cubicBezTo>
                  <a:cubicBezTo>
                    <a:pt x="0" y="237"/>
                    <a:pt x="78" y="189"/>
                    <a:pt x="190" y="189"/>
                  </a:cubicBezTo>
                  <a:cubicBezTo>
                    <a:pt x="237" y="189"/>
                    <a:pt x="272" y="197"/>
                    <a:pt x="305" y="209"/>
                  </a:cubicBezTo>
                  <a:cubicBezTo>
                    <a:pt x="305" y="201"/>
                    <a:pt x="305" y="201"/>
                    <a:pt x="305" y="201"/>
                  </a:cubicBezTo>
                  <a:cubicBezTo>
                    <a:pt x="305" y="145"/>
                    <a:pt x="271" y="115"/>
                    <a:pt x="204" y="115"/>
                  </a:cubicBezTo>
                  <a:cubicBezTo>
                    <a:pt x="153" y="115"/>
                    <a:pt x="117" y="124"/>
                    <a:pt x="74" y="140"/>
                  </a:cubicBezTo>
                  <a:cubicBezTo>
                    <a:pt x="40" y="38"/>
                    <a:pt x="40" y="38"/>
                    <a:pt x="40" y="38"/>
                  </a:cubicBezTo>
                  <a:cubicBezTo>
                    <a:pt x="92" y="15"/>
                    <a:pt x="143" y="0"/>
                    <a:pt x="223" y="0"/>
                  </a:cubicBezTo>
                  <a:cubicBezTo>
                    <a:pt x="296" y="0"/>
                    <a:pt x="349" y="20"/>
                    <a:pt x="383" y="53"/>
                  </a:cubicBezTo>
                  <a:cubicBezTo>
                    <a:pt x="418" y="88"/>
                    <a:pt x="434" y="140"/>
                    <a:pt x="434" y="204"/>
                  </a:cubicBezTo>
                  <a:cubicBezTo>
                    <a:pt x="434" y="477"/>
                    <a:pt x="434" y="477"/>
                    <a:pt x="434" y="477"/>
                  </a:cubicBezTo>
                  <a:cubicBezTo>
                    <a:pt x="304" y="477"/>
                    <a:pt x="304" y="477"/>
                    <a:pt x="304" y="477"/>
                  </a:cubicBezTo>
                  <a:cubicBezTo>
                    <a:pt x="304" y="426"/>
                    <a:pt x="304" y="426"/>
                    <a:pt x="304" y="426"/>
                  </a:cubicBezTo>
                  <a:cubicBezTo>
                    <a:pt x="272" y="462"/>
                    <a:pt x="227" y="486"/>
                    <a:pt x="162" y="486"/>
                  </a:cubicBezTo>
                  <a:cubicBezTo>
                    <a:pt x="73" y="486"/>
                    <a:pt x="0" y="435"/>
                    <a:pt x="0" y="342"/>
                  </a:cubicBezTo>
                  <a:close/>
                  <a:moveTo>
                    <a:pt x="307" y="311"/>
                  </a:moveTo>
                  <a:cubicBezTo>
                    <a:pt x="307" y="287"/>
                    <a:pt x="307" y="287"/>
                    <a:pt x="307" y="287"/>
                  </a:cubicBezTo>
                  <a:cubicBezTo>
                    <a:pt x="284" y="277"/>
                    <a:pt x="254" y="270"/>
                    <a:pt x="222" y="270"/>
                  </a:cubicBezTo>
                  <a:cubicBezTo>
                    <a:pt x="164" y="270"/>
                    <a:pt x="129" y="292"/>
                    <a:pt x="129" y="335"/>
                  </a:cubicBezTo>
                  <a:cubicBezTo>
                    <a:pt x="129" y="336"/>
                    <a:pt x="129" y="336"/>
                    <a:pt x="129" y="336"/>
                  </a:cubicBezTo>
                  <a:cubicBezTo>
                    <a:pt x="129" y="372"/>
                    <a:pt x="159" y="394"/>
                    <a:pt x="202" y="394"/>
                  </a:cubicBezTo>
                  <a:cubicBezTo>
                    <a:pt x="265" y="394"/>
                    <a:pt x="307" y="359"/>
                    <a:pt x="307" y="3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8">
              <a:extLst>
                <a:ext uri="{FF2B5EF4-FFF2-40B4-BE49-F238E27FC236}">
                  <a16:creationId xmlns:a16="http://schemas.microsoft.com/office/drawing/2014/main" id="{DD8A238C-0295-48D1-8872-FE51165DDEE4}"/>
                </a:ext>
              </a:extLst>
            </p:cNvPr>
            <p:cNvSpPr>
              <a:spLocks/>
            </p:cNvSpPr>
            <p:nvPr userDrawn="1"/>
          </p:nvSpPr>
          <p:spPr bwMode="auto">
            <a:xfrm>
              <a:off x="4859916" y="3170238"/>
              <a:ext cx="1384300" cy="1543050"/>
            </a:xfrm>
            <a:custGeom>
              <a:avLst/>
              <a:gdLst>
                <a:gd name="T0" fmla="*/ 0 w 432"/>
                <a:gd name="T1" fmla="*/ 9 h 480"/>
                <a:gd name="T2" fmla="*/ 133 w 432"/>
                <a:gd name="T3" fmla="*/ 9 h 480"/>
                <a:gd name="T4" fmla="*/ 133 w 432"/>
                <a:gd name="T5" fmla="*/ 75 h 480"/>
                <a:gd name="T6" fmla="*/ 272 w 432"/>
                <a:gd name="T7" fmla="*/ 0 h 480"/>
                <a:gd name="T8" fmla="*/ 432 w 432"/>
                <a:gd name="T9" fmla="*/ 175 h 480"/>
                <a:gd name="T10" fmla="*/ 432 w 432"/>
                <a:gd name="T11" fmla="*/ 480 h 480"/>
                <a:gd name="T12" fmla="*/ 298 w 432"/>
                <a:gd name="T13" fmla="*/ 480 h 480"/>
                <a:gd name="T14" fmla="*/ 298 w 432"/>
                <a:gd name="T15" fmla="*/ 217 h 480"/>
                <a:gd name="T16" fmla="*/ 217 w 432"/>
                <a:gd name="T17" fmla="*/ 121 h 480"/>
                <a:gd name="T18" fmla="*/ 133 w 432"/>
                <a:gd name="T19" fmla="*/ 217 h 480"/>
                <a:gd name="T20" fmla="*/ 133 w 432"/>
                <a:gd name="T21" fmla="*/ 480 h 480"/>
                <a:gd name="T22" fmla="*/ 0 w 432"/>
                <a:gd name="T23" fmla="*/ 480 h 480"/>
                <a:gd name="T24" fmla="*/ 0 w 432"/>
                <a:gd name="T25" fmla="*/ 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480">
                  <a:moveTo>
                    <a:pt x="0" y="9"/>
                  </a:moveTo>
                  <a:cubicBezTo>
                    <a:pt x="133" y="9"/>
                    <a:pt x="133" y="9"/>
                    <a:pt x="133" y="9"/>
                  </a:cubicBezTo>
                  <a:cubicBezTo>
                    <a:pt x="133" y="75"/>
                    <a:pt x="133" y="75"/>
                    <a:pt x="133" y="75"/>
                  </a:cubicBezTo>
                  <a:cubicBezTo>
                    <a:pt x="164" y="36"/>
                    <a:pt x="204" y="0"/>
                    <a:pt x="272" y="0"/>
                  </a:cubicBezTo>
                  <a:cubicBezTo>
                    <a:pt x="373" y="0"/>
                    <a:pt x="432" y="67"/>
                    <a:pt x="432" y="175"/>
                  </a:cubicBezTo>
                  <a:cubicBezTo>
                    <a:pt x="432" y="480"/>
                    <a:pt x="432" y="480"/>
                    <a:pt x="432" y="480"/>
                  </a:cubicBezTo>
                  <a:cubicBezTo>
                    <a:pt x="298" y="480"/>
                    <a:pt x="298" y="480"/>
                    <a:pt x="298" y="480"/>
                  </a:cubicBezTo>
                  <a:cubicBezTo>
                    <a:pt x="298" y="217"/>
                    <a:pt x="298" y="217"/>
                    <a:pt x="298" y="217"/>
                  </a:cubicBezTo>
                  <a:cubicBezTo>
                    <a:pt x="298" y="154"/>
                    <a:pt x="268" y="121"/>
                    <a:pt x="217" y="121"/>
                  </a:cubicBezTo>
                  <a:cubicBezTo>
                    <a:pt x="166" y="121"/>
                    <a:pt x="133" y="154"/>
                    <a:pt x="133" y="217"/>
                  </a:cubicBezTo>
                  <a:cubicBezTo>
                    <a:pt x="133" y="480"/>
                    <a:pt x="133" y="480"/>
                    <a:pt x="133" y="480"/>
                  </a:cubicBezTo>
                  <a:cubicBezTo>
                    <a:pt x="0" y="480"/>
                    <a:pt x="0" y="480"/>
                    <a:pt x="0" y="480"/>
                  </a:cubicBezTo>
                  <a:lnTo>
                    <a:pt x="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9">
              <a:extLst>
                <a:ext uri="{FF2B5EF4-FFF2-40B4-BE49-F238E27FC236}">
                  <a16:creationId xmlns:a16="http://schemas.microsoft.com/office/drawing/2014/main" id="{6849E95A-0C53-4220-85E0-6DFCEA7D1C44}"/>
                </a:ext>
              </a:extLst>
            </p:cNvPr>
            <p:cNvSpPr>
              <a:spLocks/>
            </p:cNvSpPr>
            <p:nvPr userDrawn="1"/>
          </p:nvSpPr>
          <p:spPr bwMode="auto">
            <a:xfrm>
              <a:off x="6436593" y="2649538"/>
              <a:ext cx="1460500" cy="2063750"/>
            </a:xfrm>
            <a:custGeom>
              <a:avLst/>
              <a:gdLst>
                <a:gd name="T0" fmla="*/ 0 w 920"/>
                <a:gd name="T1" fmla="*/ 0 h 1300"/>
                <a:gd name="T2" fmla="*/ 270 w 920"/>
                <a:gd name="T3" fmla="*/ 0 h 1300"/>
                <a:gd name="T4" fmla="*/ 270 w 920"/>
                <a:gd name="T5" fmla="*/ 692 h 1300"/>
                <a:gd name="T6" fmla="*/ 585 w 920"/>
                <a:gd name="T7" fmla="*/ 346 h 1300"/>
                <a:gd name="T8" fmla="*/ 908 w 920"/>
                <a:gd name="T9" fmla="*/ 346 h 1300"/>
                <a:gd name="T10" fmla="*/ 547 w 920"/>
                <a:gd name="T11" fmla="*/ 721 h 1300"/>
                <a:gd name="T12" fmla="*/ 920 w 920"/>
                <a:gd name="T13" fmla="*/ 1300 h 1300"/>
                <a:gd name="T14" fmla="*/ 609 w 920"/>
                <a:gd name="T15" fmla="*/ 1300 h 1300"/>
                <a:gd name="T16" fmla="*/ 365 w 920"/>
                <a:gd name="T17" fmla="*/ 909 h 1300"/>
                <a:gd name="T18" fmla="*/ 270 w 920"/>
                <a:gd name="T19" fmla="*/ 1010 h 1300"/>
                <a:gd name="T20" fmla="*/ 270 w 920"/>
                <a:gd name="T21" fmla="*/ 1300 h 1300"/>
                <a:gd name="T22" fmla="*/ 0 w 920"/>
                <a:gd name="T23" fmla="*/ 1300 h 1300"/>
                <a:gd name="T24" fmla="*/ 0 w 920"/>
                <a:gd name="T25" fmla="*/ 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0" h="1300">
                  <a:moveTo>
                    <a:pt x="0" y="0"/>
                  </a:moveTo>
                  <a:lnTo>
                    <a:pt x="270" y="0"/>
                  </a:lnTo>
                  <a:lnTo>
                    <a:pt x="270" y="692"/>
                  </a:lnTo>
                  <a:lnTo>
                    <a:pt x="585" y="346"/>
                  </a:lnTo>
                  <a:lnTo>
                    <a:pt x="908" y="346"/>
                  </a:lnTo>
                  <a:lnTo>
                    <a:pt x="547" y="721"/>
                  </a:lnTo>
                  <a:lnTo>
                    <a:pt x="920" y="1300"/>
                  </a:lnTo>
                  <a:lnTo>
                    <a:pt x="609" y="1300"/>
                  </a:lnTo>
                  <a:lnTo>
                    <a:pt x="365" y="909"/>
                  </a:lnTo>
                  <a:lnTo>
                    <a:pt x="270" y="1010"/>
                  </a:lnTo>
                  <a:lnTo>
                    <a:pt x="270" y="1300"/>
                  </a:lnTo>
                  <a:lnTo>
                    <a:pt x="0" y="130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0">
              <a:extLst>
                <a:ext uri="{FF2B5EF4-FFF2-40B4-BE49-F238E27FC236}">
                  <a16:creationId xmlns:a16="http://schemas.microsoft.com/office/drawing/2014/main" id="{056EAF60-5381-416A-895C-D1FAED9FDFFF}"/>
                </a:ext>
              </a:extLst>
            </p:cNvPr>
            <p:cNvSpPr>
              <a:spLocks/>
            </p:cNvSpPr>
            <p:nvPr userDrawn="1"/>
          </p:nvSpPr>
          <p:spPr bwMode="auto">
            <a:xfrm>
              <a:off x="7919896" y="3173413"/>
              <a:ext cx="1227138" cy="1568450"/>
            </a:xfrm>
            <a:custGeom>
              <a:avLst/>
              <a:gdLst>
                <a:gd name="T0" fmla="*/ 0 w 383"/>
                <a:gd name="T1" fmla="*/ 417 h 488"/>
                <a:gd name="T2" fmla="*/ 57 w 383"/>
                <a:gd name="T3" fmla="*/ 329 h 488"/>
                <a:gd name="T4" fmla="*/ 206 w 383"/>
                <a:gd name="T5" fmla="*/ 385 h 488"/>
                <a:gd name="T6" fmla="*/ 262 w 383"/>
                <a:gd name="T7" fmla="*/ 350 h 488"/>
                <a:gd name="T8" fmla="*/ 262 w 383"/>
                <a:gd name="T9" fmla="*/ 348 h 488"/>
                <a:gd name="T10" fmla="*/ 165 w 383"/>
                <a:gd name="T11" fmla="*/ 294 h 488"/>
                <a:gd name="T12" fmla="*/ 24 w 383"/>
                <a:gd name="T13" fmla="*/ 152 h 488"/>
                <a:gd name="T14" fmla="*/ 24 w 383"/>
                <a:gd name="T15" fmla="*/ 150 h 488"/>
                <a:gd name="T16" fmla="*/ 196 w 383"/>
                <a:gd name="T17" fmla="*/ 0 h 488"/>
                <a:gd name="T18" fmla="*/ 372 w 383"/>
                <a:gd name="T19" fmla="*/ 55 h 488"/>
                <a:gd name="T20" fmla="*/ 321 w 383"/>
                <a:gd name="T21" fmla="*/ 147 h 488"/>
                <a:gd name="T22" fmla="*/ 194 w 383"/>
                <a:gd name="T23" fmla="*/ 103 h 488"/>
                <a:gd name="T24" fmla="*/ 144 w 383"/>
                <a:gd name="T25" fmla="*/ 136 h 488"/>
                <a:gd name="T26" fmla="*/ 144 w 383"/>
                <a:gd name="T27" fmla="*/ 138 h 488"/>
                <a:gd name="T28" fmla="*/ 240 w 383"/>
                <a:gd name="T29" fmla="*/ 194 h 488"/>
                <a:gd name="T30" fmla="*/ 383 w 383"/>
                <a:gd name="T31" fmla="*/ 334 h 488"/>
                <a:gd name="T32" fmla="*/ 383 w 383"/>
                <a:gd name="T33" fmla="*/ 336 h 488"/>
                <a:gd name="T34" fmla="*/ 203 w 383"/>
                <a:gd name="T35" fmla="*/ 488 h 488"/>
                <a:gd name="T36" fmla="*/ 0 w 383"/>
                <a:gd name="T37" fmla="*/ 4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3" h="488">
                  <a:moveTo>
                    <a:pt x="0" y="417"/>
                  </a:moveTo>
                  <a:cubicBezTo>
                    <a:pt x="57" y="329"/>
                    <a:pt x="57" y="329"/>
                    <a:pt x="57" y="329"/>
                  </a:cubicBezTo>
                  <a:cubicBezTo>
                    <a:pt x="108" y="366"/>
                    <a:pt x="162" y="385"/>
                    <a:pt x="206" y="385"/>
                  </a:cubicBezTo>
                  <a:cubicBezTo>
                    <a:pt x="245" y="385"/>
                    <a:pt x="262" y="371"/>
                    <a:pt x="262" y="350"/>
                  </a:cubicBezTo>
                  <a:cubicBezTo>
                    <a:pt x="262" y="348"/>
                    <a:pt x="262" y="348"/>
                    <a:pt x="262" y="348"/>
                  </a:cubicBezTo>
                  <a:cubicBezTo>
                    <a:pt x="262" y="319"/>
                    <a:pt x="217" y="309"/>
                    <a:pt x="165" y="294"/>
                  </a:cubicBezTo>
                  <a:cubicBezTo>
                    <a:pt x="99" y="274"/>
                    <a:pt x="24" y="243"/>
                    <a:pt x="24" y="152"/>
                  </a:cubicBezTo>
                  <a:cubicBezTo>
                    <a:pt x="24" y="150"/>
                    <a:pt x="24" y="150"/>
                    <a:pt x="24" y="150"/>
                  </a:cubicBezTo>
                  <a:cubicBezTo>
                    <a:pt x="24" y="54"/>
                    <a:pt x="101" y="0"/>
                    <a:pt x="196" y="0"/>
                  </a:cubicBezTo>
                  <a:cubicBezTo>
                    <a:pt x="256" y="0"/>
                    <a:pt x="321" y="21"/>
                    <a:pt x="372" y="55"/>
                  </a:cubicBezTo>
                  <a:cubicBezTo>
                    <a:pt x="321" y="147"/>
                    <a:pt x="321" y="147"/>
                    <a:pt x="321" y="147"/>
                  </a:cubicBezTo>
                  <a:cubicBezTo>
                    <a:pt x="275" y="120"/>
                    <a:pt x="228" y="103"/>
                    <a:pt x="194" y="103"/>
                  </a:cubicBezTo>
                  <a:cubicBezTo>
                    <a:pt x="161" y="103"/>
                    <a:pt x="144" y="118"/>
                    <a:pt x="144" y="136"/>
                  </a:cubicBezTo>
                  <a:cubicBezTo>
                    <a:pt x="144" y="138"/>
                    <a:pt x="144" y="138"/>
                    <a:pt x="144" y="138"/>
                  </a:cubicBezTo>
                  <a:cubicBezTo>
                    <a:pt x="144" y="164"/>
                    <a:pt x="189" y="176"/>
                    <a:pt x="240" y="194"/>
                  </a:cubicBezTo>
                  <a:cubicBezTo>
                    <a:pt x="306" y="216"/>
                    <a:pt x="383" y="248"/>
                    <a:pt x="383" y="334"/>
                  </a:cubicBezTo>
                  <a:cubicBezTo>
                    <a:pt x="383" y="336"/>
                    <a:pt x="383" y="336"/>
                    <a:pt x="383" y="336"/>
                  </a:cubicBezTo>
                  <a:cubicBezTo>
                    <a:pt x="383" y="440"/>
                    <a:pt x="305" y="488"/>
                    <a:pt x="203" y="488"/>
                  </a:cubicBezTo>
                  <a:cubicBezTo>
                    <a:pt x="137" y="488"/>
                    <a:pt x="63" y="466"/>
                    <a:pt x="0" y="4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Oval 11">
              <a:extLst>
                <a:ext uri="{FF2B5EF4-FFF2-40B4-BE49-F238E27FC236}">
                  <a16:creationId xmlns:a16="http://schemas.microsoft.com/office/drawing/2014/main" id="{0154DA0C-208D-4580-AFAD-81B221FB1EE9}"/>
                </a:ext>
              </a:extLst>
            </p:cNvPr>
            <p:cNvSpPr>
              <a:spLocks noChangeArrowheads="1"/>
            </p:cNvSpPr>
            <p:nvPr userDrawn="1"/>
          </p:nvSpPr>
          <p:spPr bwMode="auto">
            <a:xfrm>
              <a:off x="9282260" y="4167188"/>
              <a:ext cx="544513" cy="5461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7905941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Color">
    <p:bg>
      <p:bgPr>
        <a:gradFill>
          <a:gsLst>
            <a:gs pos="0">
              <a:srgbClr val="7C55A3"/>
            </a:gs>
            <a:gs pos="33000">
              <a:srgbClr val="4C8AC8"/>
            </a:gs>
            <a:gs pos="67000">
              <a:srgbClr val="47B98E"/>
            </a:gs>
            <a:gs pos="100000">
              <a:srgbClr val="64B951"/>
            </a:gs>
          </a:gsLst>
          <a:lin ang="18900000" scaled="1"/>
        </a:gradFill>
        <a:effectLst/>
      </p:bgPr>
    </p:bg>
    <p:spTree>
      <p:nvGrpSpPr>
        <p:cNvPr id="1" name=""/>
        <p:cNvGrpSpPr/>
        <p:nvPr/>
      </p:nvGrpSpPr>
      <p:grpSpPr>
        <a:xfrm>
          <a:off x="0" y="0"/>
          <a:ext cx="0" cy="0"/>
          <a:chOff x="0" y="0"/>
          <a:chExt cx="0" cy="0"/>
        </a:xfrm>
      </p:grpSpPr>
      <p:sp>
        <p:nvSpPr>
          <p:cNvPr id="56" name="Title 16"/>
          <p:cNvSpPr>
            <a:spLocks noGrp="1"/>
          </p:cNvSpPr>
          <p:nvPr userDrawn="1">
            <p:ph type="title" hasCustomPrompt="1"/>
          </p:nvPr>
        </p:nvSpPr>
        <p:spPr bwMode="gray">
          <a:xfrm>
            <a:off x="548640" y="1682496"/>
            <a:ext cx="9960236" cy="2898648"/>
          </a:xfrm>
          <a:prstGeom prst="rect">
            <a:avLst/>
          </a:prstGeom>
        </p:spPr>
        <p:txBody>
          <a:bodyPr lIns="0" tIns="0" rIns="121899" bIns="0" anchor="b" anchorCtr="0"/>
          <a:lstStyle>
            <a:lvl1pPr marL="0" algn="l" defTabSz="1218987" rtl="0" eaLnBrk="1" latinLnBrk="0" hangingPunct="1">
              <a:lnSpc>
                <a:spcPts val="6800"/>
              </a:lnSpc>
              <a:spcBef>
                <a:spcPct val="0"/>
              </a:spcBef>
              <a:buNone/>
              <a:defRPr lang="en-US" sz="8000" b="1" kern="1200" cap="none" spc="-150" baseline="0" dirty="0">
                <a:solidFill>
                  <a:schemeClr val="bg1"/>
                </a:solidFill>
                <a:latin typeface="Arial" pitchFamily="34" charset="0"/>
                <a:ea typeface="+mn-ea"/>
                <a:cs typeface="Arial" pitchFamily="34" charset="0"/>
              </a:defRPr>
            </a:lvl1pPr>
          </a:lstStyle>
          <a:p>
            <a:r>
              <a:rPr lang="en-US"/>
              <a:t>Presentation</a:t>
            </a:r>
            <a:br>
              <a:rPr lang="en-US"/>
            </a:br>
            <a:r>
              <a:rPr lang="en-US"/>
              <a:t>title here</a:t>
            </a:r>
            <a:br>
              <a:rPr lang="en-US"/>
            </a:br>
            <a:r>
              <a:rPr lang="en-US"/>
              <a:t>three lines</a:t>
            </a:r>
          </a:p>
        </p:txBody>
      </p:sp>
      <p:sp>
        <p:nvSpPr>
          <p:cNvPr id="55" name="Subtitle 2"/>
          <p:cNvSpPr>
            <a:spLocks noGrp="1"/>
          </p:cNvSpPr>
          <p:nvPr userDrawn="1">
            <p:ph type="subTitle" idx="1" hasCustomPrompt="1"/>
          </p:nvPr>
        </p:nvSpPr>
        <p:spPr bwMode="gray">
          <a:xfrm>
            <a:off x="548640" y="4718304"/>
            <a:ext cx="9949796" cy="457200"/>
          </a:xfrm>
          <a:prstGeom prst="rect">
            <a:avLst/>
          </a:prstGeom>
        </p:spPr>
        <p:txBody>
          <a:bodyPr lIns="0" tIns="0" rIns="0" bIns="0" anchor="b" anchorCtr="0"/>
          <a:lstStyle>
            <a:lvl1pPr marL="0" indent="0" algn="l" defTabSz="1218987" rtl="0" eaLnBrk="1" latinLnBrk="0" hangingPunct="1">
              <a:lnSpc>
                <a:spcPct val="90000"/>
              </a:lnSpc>
              <a:spcBef>
                <a:spcPct val="0"/>
              </a:spcBef>
              <a:buNone/>
              <a:defRPr lang="en-US" sz="2600" b="0" kern="1200" cap="none" spc="0" baseline="0" dirty="0">
                <a:solidFill>
                  <a:schemeClr val="bg1"/>
                </a:solidFill>
                <a:latin typeface="Arial" pitchFamily="34" charset="0"/>
                <a:ea typeface="+mn-ea"/>
                <a:cs typeface="Arial"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Speaker Name | Date</a:t>
            </a:r>
          </a:p>
        </p:txBody>
      </p:sp>
      <p:sp>
        <p:nvSpPr>
          <p:cNvPr id="49" name="TextBox 48"/>
          <p:cNvSpPr txBox="1"/>
          <p:nvPr userDrawn="1"/>
        </p:nvSpPr>
        <p:spPr>
          <a:xfrm>
            <a:off x="548640" y="6473952"/>
            <a:ext cx="4114800" cy="153888"/>
          </a:xfrm>
          <a:prstGeom prst="rect">
            <a:avLst/>
          </a:prstGeom>
          <a:noFill/>
        </p:spPr>
        <p:txBody>
          <a:bodyPr wrap="square" lIns="0" tIns="0" rIns="0" bIns="0" rtlCol="0">
            <a:spAutoFit/>
          </a:bodyPr>
          <a:lstStyle/>
          <a:p>
            <a:r>
              <a:rPr lang="en-US" sz="1000" kern="1200" dirty="0">
                <a:solidFill>
                  <a:schemeClr val="bg1"/>
                </a:solidFill>
                <a:latin typeface="Arial" pitchFamily="34" charset="0"/>
                <a:ea typeface="+mn-ea"/>
                <a:cs typeface="Arial" pitchFamily="34" charset="0"/>
              </a:rPr>
              <a:t>2022 Lenovo and VMware. All rights reserved.</a:t>
            </a:r>
          </a:p>
        </p:txBody>
      </p:sp>
      <p:grpSp>
        <p:nvGrpSpPr>
          <p:cNvPr id="48" name="Group 47">
            <a:extLst>
              <a:ext uri="{FF2B5EF4-FFF2-40B4-BE49-F238E27FC236}">
                <a16:creationId xmlns:a16="http://schemas.microsoft.com/office/drawing/2014/main" id="{AE4354B5-047A-475C-B07D-46E2DFF45FA8}"/>
              </a:ext>
            </a:extLst>
          </p:cNvPr>
          <p:cNvGrpSpPr>
            <a:grpSpLocks noChangeAspect="1"/>
          </p:cNvGrpSpPr>
          <p:nvPr userDrawn="1"/>
        </p:nvGrpSpPr>
        <p:grpSpPr>
          <a:xfrm rot="16200000">
            <a:off x="9855467" y="2024677"/>
            <a:ext cx="3499241" cy="1167475"/>
            <a:chOff x="547688" y="952500"/>
            <a:chExt cx="12190413" cy="4067175"/>
          </a:xfrm>
        </p:grpSpPr>
        <p:sp>
          <p:nvSpPr>
            <p:cNvPr id="95" name="Rectangle 94">
              <a:extLst>
                <a:ext uri="{FF2B5EF4-FFF2-40B4-BE49-F238E27FC236}">
                  <a16:creationId xmlns:a16="http://schemas.microsoft.com/office/drawing/2014/main" id="{33F3F616-0187-486C-92AE-8E9BB4F5D864}"/>
                </a:ext>
              </a:extLst>
            </p:cNvPr>
            <p:cNvSpPr>
              <a:spLocks noChangeArrowheads="1"/>
            </p:cNvSpPr>
            <p:nvPr userDrawn="1"/>
          </p:nvSpPr>
          <p:spPr bwMode="auto">
            <a:xfrm>
              <a:off x="547688" y="952500"/>
              <a:ext cx="12190413" cy="406717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7">
              <a:extLst>
                <a:ext uri="{FF2B5EF4-FFF2-40B4-BE49-F238E27FC236}">
                  <a16:creationId xmlns:a16="http://schemas.microsoft.com/office/drawing/2014/main" id="{39D476EA-97BB-4757-AE8D-46ABA28B5783}"/>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8">
              <a:extLst>
                <a:ext uri="{FF2B5EF4-FFF2-40B4-BE49-F238E27FC236}">
                  <a16:creationId xmlns:a16="http://schemas.microsoft.com/office/drawing/2014/main" id="{83FC1BD3-A3C2-46E0-8E09-0F43D0DB3EE1}"/>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9">
              <a:extLst>
                <a:ext uri="{FF2B5EF4-FFF2-40B4-BE49-F238E27FC236}">
                  <a16:creationId xmlns:a16="http://schemas.microsoft.com/office/drawing/2014/main" id="{B07C1556-FAA5-423D-9C3E-BFD6B99A6BBD}"/>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0">
              <a:extLst>
                <a:ext uri="{FF2B5EF4-FFF2-40B4-BE49-F238E27FC236}">
                  <a16:creationId xmlns:a16="http://schemas.microsoft.com/office/drawing/2014/main" id="{1DB9EF8A-92AF-4FB6-9EB8-BBB43909F2F8}"/>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0">
              <a:extLst>
                <a:ext uri="{FF2B5EF4-FFF2-40B4-BE49-F238E27FC236}">
                  <a16:creationId xmlns:a16="http://schemas.microsoft.com/office/drawing/2014/main" id="{07C51CC9-E5B8-4E20-A914-408659940ABA}"/>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11">
              <a:extLst>
                <a:ext uri="{FF2B5EF4-FFF2-40B4-BE49-F238E27FC236}">
                  <a16:creationId xmlns:a16="http://schemas.microsoft.com/office/drawing/2014/main" id="{B5BD15B5-4CE4-4224-95C9-541647C53947}"/>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2" name="Freeform 5">
            <a:extLst>
              <a:ext uri="{FF2B5EF4-FFF2-40B4-BE49-F238E27FC236}">
                <a16:creationId xmlns:a16="http://schemas.microsoft.com/office/drawing/2014/main" id="{8B5168CF-498E-4EAB-8120-11D6F6835047}"/>
              </a:ext>
            </a:extLst>
          </p:cNvPr>
          <p:cNvSpPr>
            <a:spLocks noChangeAspect="1" noEditPoints="1"/>
          </p:cNvSpPr>
          <p:nvPr userDrawn="1"/>
        </p:nvSpPr>
        <p:spPr bwMode="auto">
          <a:xfrm>
            <a:off x="548640" y="858794"/>
            <a:ext cx="3941064" cy="312470"/>
          </a:xfrm>
          <a:custGeom>
            <a:avLst/>
            <a:gdLst>
              <a:gd name="T0" fmla="*/ 557 w 2065"/>
              <a:gd name="T1" fmla="*/ 102 h 161"/>
              <a:gd name="T2" fmla="*/ 510 w 2065"/>
              <a:gd name="T3" fmla="*/ 76 h 161"/>
              <a:gd name="T4" fmla="*/ 583 w 2065"/>
              <a:gd name="T5" fmla="*/ 36 h 161"/>
              <a:gd name="T6" fmla="*/ 641 w 2065"/>
              <a:gd name="T7" fmla="*/ 34 h 161"/>
              <a:gd name="T8" fmla="*/ 2038 w 2065"/>
              <a:gd name="T9" fmla="*/ 1 h 161"/>
              <a:gd name="T10" fmla="*/ 706 w 2065"/>
              <a:gd name="T11" fmla="*/ 59 h 161"/>
              <a:gd name="T12" fmla="*/ 733 w 2065"/>
              <a:gd name="T13" fmla="*/ 100 h 161"/>
              <a:gd name="T14" fmla="*/ 1999 w 2065"/>
              <a:gd name="T15" fmla="*/ 132 h 161"/>
              <a:gd name="T16" fmla="*/ 760 w 2065"/>
              <a:gd name="T17" fmla="*/ 84 h 161"/>
              <a:gd name="T18" fmla="*/ 787 w 2065"/>
              <a:gd name="T19" fmla="*/ 93 h 161"/>
              <a:gd name="T20" fmla="*/ 828 w 2065"/>
              <a:gd name="T21" fmla="*/ 76 h 161"/>
              <a:gd name="T22" fmla="*/ 133 w 2065"/>
              <a:gd name="T23" fmla="*/ 36 h 161"/>
              <a:gd name="T24" fmla="*/ 166 w 2065"/>
              <a:gd name="T25" fmla="*/ 78 h 161"/>
              <a:gd name="T26" fmla="*/ 225 w 2065"/>
              <a:gd name="T27" fmla="*/ 132 h 161"/>
              <a:gd name="T28" fmla="*/ 32 w 2065"/>
              <a:gd name="T29" fmla="*/ 40 h 161"/>
              <a:gd name="T30" fmla="*/ 5 w 2065"/>
              <a:gd name="T31" fmla="*/ 43 h 161"/>
              <a:gd name="T32" fmla="*/ 0 w 2065"/>
              <a:gd name="T33" fmla="*/ 114 h 161"/>
              <a:gd name="T34" fmla="*/ 266 w 2065"/>
              <a:gd name="T35" fmla="*/ 43 h 161"/>
              <a:gd name="T36" fmla="*/ 258 w 2065"/>
              <a:gd name="T37" fmla="*/ 104 h 161"/>
              <a:gd name="T38" fmla="*/ 347 w 2065"/>
              <a:gd name="T39" fmla="*/ 76 h 161"/>
              <a:gd name="T40" fmla="*/ 285 w 2065"/>
              <a:gd name="T41" fmla="*/ 103 h 161"/>
              <a:gd name="T42" fmla="*/ 429 w 2065"/>
              <a:gd name="T43" fmla="*/ 36 h 161"/>
              <a:gd name="T44" fmla="*/ 479 w 2065"/>
              <a:gd name="T45" fmla="*/ 128 h 161"/>
              <a:gd name="T46" fmla="*/ 479 w 2065"/>
              <a:gd name="T47" fmla="*/ 36 h 161"/>
              <a:gd name="T48" fmla="*/ 354 w 2065"/>
              <a:gd name="T49" fmla="*/ 132 h 161"/>
              <a:gd name="T50" fmla="*/ 382 w 2065"/>
              <a:gd name="T51" fmla="*/ 55 h 161"/>
              <a:gd name="T52" fmla="*/ 1387 w 2065"/>
              <a:gd name="T53" fmla="*/ 84 h 161"/>
              <a:gd name="T54" fmla="*/ 1335 w 2065"/>
              <a:gd name="T55" fmla="*/ 58 h 161"/>
              <a:gd name="T56" fmla="*/ 1834 w 2065"/>
              <a:gd name="T57" fmla="*/ 132 h 161"/>
              <a:gd name="T58" fmla="*/ 1748 w 2065"/>
              <a:gd name="T59" fmla="*/ 34 h 161"/>
              <a:gd name="T60" fmla="*/ 1748 w 2065"/>
              <a:gd name="T61" fmla="*/ 34 h 161"/>
              <a:gd name="T62" fmla="*/ 1773 w 2065"/>
              <a:gd name="T63" fmla="*/ 84 h 161"/>
              <a:gd name="T64" fmla="*/ 1465 w 2065"/>
              <a:gd name="T65" fmla="*/ 109 h 161"/>
              <a:gd name="T66" fmla="*/ 1480 w 2065"/>
              <a:gd name="T67" fmla="*/ 148 h 161"/>
              <a:gd name="T68" fmla="*/ 1442 w 2065"/>
              <a:gd name="T69" fmla="*/ 102 h 161"/>
              <a:gd name="T70" fmla="*/ 1675 w 2065"/>
              <a:gd name="T71" fmla="*/ 37 h 161"/>
              <a:gd name="T72" fmla="*/ 1655 w 2065"/>
              <a:gd name="T73" fmla="*/ 7 h 161"/>
              <a:gd name="T74" fmla="*/ 1648 w 2065"/>
              <a:gd name="T75" fmla="*/ 132 h 161"/>
              <a:gd name="T76" fmla="*/ 1526 w 2065"/>
              <a:gd name="T77" fmla="*/ 36 h 161"/>
              <a:gd name="T78" fmla="*/ 1528 w 2065"/>
              <a:gd name="T79" fmla="*/ 161 h 161"/>
              <a:gd name="T80" fmla="*/ 980 w 2065"/>
              <a:gd name="T81" fmla="*/ 49 h 161"/>
              <a:gd name="T82" fmla="*/ 997 w 2065"/>
              <a:gd name="T83" fmla="*/ 59 h 161"/>
              <a:gd name="T84" fmla="*/ 1250 w 2065"/>
              <a:gd name="T85" fmla="*/ 132 h 161"/>
              <a:gd name="T86" fmla="*/ 1075 w 2065"/>
              <a:gd name="T87" fmla="*/ 49 h 161"/>
              <a:gd name="T88" fmla="*/ 1092 w 2065"/>
              <a:gd name="T89" fmla="*/ 59 h 161"/>
              <a:gd name="T90" fmla="*/ 910 w 2065"/>
              <a:gd name="T91" fmla="*/ 111 h 161"/>
              <a:gd name="T92" fmla="*/ 909 w 2065"/>
              <a:gd name="T93" fmla="*/ 34 h 161"/>
              <a:gd name="T94" fmla="*/ 910 w 2065"/>
              <a:gd name="T95" fmla="*/ 111 h 161"/>
              <a:gd name="T96" fmla="*/ 1962 w 2065"/>
              <a:gd name="T97" fmla="*/ 77 h 161"/>
              <a:gd name="T98" fmla="*/ 1962 w 2065"/>
              <a:gd name="T99" fmla="*/ 132 h 161"/>
              <a:gd name="T100" fmla="*/ 1941 w 2065"/>
              <a:gd name="T101" fmla="*/ 115 h 161"/>
              <a:gd name="T102" fmla="*/ 1193 w 2065"/>
              <a:gd name="T103" fmla="*/ 34 h 161"/>
              <a:gd name="T104" fmla="*/ 1193 w 2065"/>
              <a:gd name="T105" fmla="*/ 34 h 161"/>
              <a:gd name="T106" fmla="*/ 1218 w 2065"/>
              <a:gd name="T107" fmla="*/ 8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5" h="161">
                <a:moveTo>
                  <a:pt x="530" y="34"/>
                </a:moveTo>
                <a:cubicBezTo>
                  <a:pt x="502" y="34"/>
                  <a:pt x="483" y="57"/>
                  <a:pt x="483" y="84"/>
                </a:cubicBezTo>
                <a:cubicBezTo>
                  <a:pt x="483" y="84"/>
                  <a:pt x="483" y="84"/>
                  <a:pt x="483" y="84"/>
                </a:cubicBezTo>
                <a:cubicBezTo>
                  <a:pt x="483" y="114"/>
                  <a:pt x="504" y="134"/>
                  <a:pt x="533" y="134"/>
                </a:cubicBezTo>
                <a:cubicBezTo>
                  <a:pt x="551" y="134"/>
                  <a:pt x="563" y="127"/>
                  <a:pt x="572" y="116"/>
                </a:cubicBezTo>
                <a:cubicBezTo>
                  <a:pt x="557" y="102"/>
                  <a:pt x="557" y="102"/>
                  <a:pt x="557" y="102"/>
                </a:cubicBezTo>
                <a:cubicBezTo>
                  <a:pt x="549" y="109"/>
                  <a:pt x="543" y="112"/>
                  <a:pt x="533" y="112"/>
                </a:cubicBezTo>
                <a:cubicBezTo>
                  <a:pt x="521" y="112"/>
                  <a:pt x="513" y="106"/>
                  <a:pt x="510" y="93"/>
                </a:cubicBezTo>
                <a:cubicBezTo>
                  <a:pt x="577" y="93"/>
                  <a:pt x="577" y="93"/>
                  <a:pt x="577" y="93"/>
                </a:cubicBezTo>
                <a:cubicBezTo>
                  <a:pt x="577" y="91"/>
                  <a:pt x="577" y="88"/>
                  <a:pt x="577" y="86"/>
                </a:cubicBezTo>
                <a:cubicBezTo>
                  <a:pt x="577" y="59"/>
                  <a:pt x="563" y="34"/>
                  <a:pt x="530" y="34"/>
                </a:cubicBezTo>
                <a:close/>
                <a:moveTo>
                  <a:pt x="510" y="76"/>
                </a:moveTo>
                <a:cubicBezTo>
                  <a:pt x="512" y="64"/>
                  <a:pt x="519" y="56"/>
                  <a:pt x="530" y="56"/>
                </a:cubicBezTo>
                <a:cubicBezTo>
                  <a:pt x="542" y="56"/>
                  <a:pt x="549" y="64"/>
                  <a:pt x="551" y="76"/>
                </a:cubicBezTo>
                <a:lnTo>
                  <a:pt x="510" y="76"/>
                </a:lnTo>
                <a:close/>
                <a:moveTo>
                  <a:pt x="610" y="55"/>
                </a:moveTo>
                <a:cubicBezTo>
                  <a:pt x="610" y="36"/>
                  <a:pt x="610" y="36"/>
                  <a:pt x="610" y="36"/>
                </a:cubicBezTo>
                <a:cubicBezTo>
                  <a:pt x="583" y="36"/>
                  <a:pt x="583" y="36"/>
                  <a:pt x="583" y="36"/>
                </a:cubicBezTo>
                <a:cubicBezTo>
                  <a:pt x="583" y="132"/>
                  <a:pt x="583" y="132"/>
                  <a:pt x="583" y="132"/>
                </a:cubicBezTo>
                <a:cubicBezTo>
                  <a:pt x="610" y="132"/>
                  <a:pt x="610" y="132"/>
                  <a:pt x="610" y="132"/>
                </a:cubicBezTo>
                <a:cubicBezTo>
                  <a:pt x="610" y="97"/>
                  <a:pt x="610" y="97"/>
                  <a:pt x="610" y="97"/>
                </a:cubicBezTo>
                <a:cubicBezTo>
                  <a:pt x="610" y="74"/>
                  <a:pt x="621" y="63"/>
                  <a:pt x="640" y="63"/>
                </a:cubicBezTo>
                <a:cubicBezTo>
                  <a:pt x="641" y="63"/>
                  <a:pt x="641" y="63"/>
                  <a:pt x="641" y="63"/>
                </a:cubicBezTo>
                <a:cubicBezTo>
                  <a:pt x="641" y="34"/>
                  <a:pt x="641" y="34"/>
                  <a:pt x="641" y="34"/>
                </a:cubicBezTo>
                <a:cubicBezTo>
                  <a:pt x="625" y="33"/>
                  <a:pt x="616" y="42"/>
                  <a:pt x="610" y="55"/>
                </a:cubicBezTo>
                <a:close/>
                <a:moveTo>
                  <a:pt x="2038" y="1"/>
                </a:moveTo>
                <a:cubicBezTo>
                  <a:pt x="2038" y="132"/>
                  <a:pt x="2038" y="132"/>
                  <a:pt x="2038" y="132"/>
                </a:cubicBezTo>
                <a:cubicBezTo>
                  <a:pt x="2065" y="132"/>
                  <a:pt x="2065" y="132"/>
                  <a:pt x="2065" y="132"/>
                </a:cubicBezTo>
                <a:cubicBezTo>
                  <a:pt x="2065" y="1"/>
                  <a:pt x="2065" y="1"/>
                  <a:pt x="2065" y="1"/>
                </a:cubicBezTo>
                <a:lnTo>
                  <a:pt x="2038" y="1"/>
                </a:lnTo>
                <a:close/>
                <a:moveTo>
                  <a:pt x="733" y="11"/>
                </a:moveTo>
                <a:cubicBezTo>
                  <a:pt x="706" y="11"/>
                  <a:pt x="706" y="11"/>
                  <a:pt x="706" y="11"/>
                </a:cubicBezTo>
                <a:cubicBezTo>
                  <a:pt x="706" y="36"/>
                  <a:pt x="706" y="36"/>
                  <a:pt x="706" y="36"/>
                </a:cubicBezTo>
                <a:cubicBezTo>
                  <a:pt x="694" y="36"/>
                  <a:pt x="694" y="36"/>
                  <a:pt x="694" y="36"/>
                </a:cubicBezTo>
                <a:cubicBezTo>
                  <a:pt x="694" y="59"/>
                  <a:pt x="694" y="59"/>
                  <a:pt x="694" y="59"/>
                </a:cubicBezTo>
                <a:cubicBezTo>
                  <a:pt x="706" y="59"/>
                  <a:pt x="706" y="59"/>
                  <a:pt x="706" y="59"/>
                </a:cubicBezTo>
                <a:cubicBezTo>
                  <a:pt x="706" y="105"/>
                  <a:pt x="706" y="105"/>
                  <a:pt x="706" y="105"/>
                </a:cubicBezTo>
                <a:cubicBezTo>
                  <a:pt x="706" y="127"/>
                  <a:pt x="717" y="134"/>
                  <a:pt x="734" y="134"/>
                </a:cubicBezTo>
                <a:cubicBezTo>
                  <a:pt x="743" y="134"/>
                  <a:pt x="750" y="132"/>
                  <a:pt x="755" y="128"/>
                </a:cubicBezTo>
                <a:cubicBezTo>
                  <a:pt x="755" y="106"/>
                  <a:pt x="755" y="106"/>
                  <a:pt x="755" y="106"/>
                </a:cubicBezTo>
                <a:cubicBezTo>
                  <a:pt x="752" y="108"/>
                  <a:pt x="747" y="110"/>
                  <a:pt x="742" y="110"/>
                </a:cubicBezTo>
                <a:cubicBezTo>
                  <a:pt x="736" y="110"/>
                  <a:pt x="733" y="107"/>
                  <a:pt x="733" y="100"/>
                </a:cubicBezTo>
                <a:cubicBezTo>
                  <a:pt x="733" y="59"/>
                  <a:pt x="733" y="59"/>
                  <a:pt x="733" y="59"/>
                </a:cubicBezTo>
                <a:cubicBezTo>
                  <a:pt x="756" y="59"/>
                  <a:pt x="756" y="59"/>
                  <a:pt x="756" y="59"/>
                </a:cubicBezTo>
                <a:cubicBezTo>
                  <a:pt x="756" y="36"/>
                  <a:pt x="756" y="36"/>
                  <a:pt x="756" y="36"/>
                </a:cubicBezTo>
                <a:cubicBezTo>
                  <a:pt x="733" y="36"/>
                  <a:pt x="733" y="36"/>
                  <a:pt x="733" y="36"/>
                </a:cubicBezTo>
                <a:lnTo>
                  <a:pt x="733" y="11"/>
                </a:lnTo>
                <a:close/>
                <a:moveTo>
                  <a:pt x="1999" y="132"/>
                </a:moveTo>
                <a:cubicBezTo>
                  <a:pt x="2027" y="132"/>
                  <a:pt x="2027" y="132"/>
                  <a:pt x="2027" y="132"/>
                </a:cubicBezTo>
                <a:cubicBezTo>
                  <a:pt x="2027" y="1"/>
                  <a:pt x="2027" y="1"/>
                  <a:pt x="2027" y="1"/>
                </a:cubicBezTo>
                <a:cubicBezTo>
                  <a:pt x="1999" y="1"/>
                  <a:pt x="1999" y="1"/>
                  <a:pt x="1999" y="1"/>
                </a:cubicBezTo>
                <a:lnTo>
                  <a:pt x="1999" y="132"/>
                </a:lnTo>
                <a:close/>
                <a:moveTo>
                  <a:pt x="807" y="34"/>
                </a:moveTo>
                <a:cubicBezTo>
                  <a:pt x="779" y="34"/>
                  <a:pt x="760" y="57"/>
                  <a:pt x="760" y="84"/>
                </a:cubicBezTo>
                <a:cubicBezTo>
                  <a:pt x="760" y="84"/>
                  <a:pt x="760" y="84"/>
                  <a:pt x="760" y="84"/>
                </a:cubicBezTo>
                <a:cubicBezTo>
                  <a:pt x="760" y="114"/>
                  <a:pt x="781" y="134"/>
                  <a:pt x="810" y="134"/>
                </a:cubicBezTo>
                <a:cubicBezTo>
                  <a:pt x="827" y="134"/>
                  <a:pt x="840" y="127"/>
                  <a:pt x="849" y="116"/>
                </a:cubicBezTo>
                <a:cubicBezTo>
                  <a:pt x="834" y="102"/>
                  <a:pt x="834" y="102"/>
                  <a:pt x="834" y="102"/>
                </a:cubicBezTo>
                <a:cubicBezTo>
                  <a:pt x="826" y="109"/>
                  <a:pt x="820" y="112"/>
                  <a:pt x="810" y="112"/>
                </a:cubicBezTo>
                <a:cubicBezTo>
                  <a:pt x="798" y="112"/>
                  <a:pt x="790" y="106"/>
                  <a:pt x="787" y="93"/>
                </a:cubicBezTo>
                <a:cubicBezTo>
                  <a:pt x="854" y="93"/>
                  <a:pt x="854" y="93"/>
                  <a:pt x="854" y="93"/>
                </a:cubicBezTo>
                <a:cubicBezTo>
                  <a:pt x="854" y="91"/>
                  <a:pt x="854" y="88"/>
                  <a:pt x="854" y="86"/>
                </a:cubicBezTo>
                <a:cubicBezTo>
                  <a:pt x="854" y="59"/>
                  <a:pt x="839" y="34"/>
                  <a:pt x="807" y="34"/>
                </a:cubicBezTo>
                <a:close/>
                <a:moveTo>
                  <a:pt x="787" y="76"/>
                </a:moveTo>
                <a:cubicBezTo>
                  <a:pt x="789" y="64"/>
                  <a:pt x="796" y="56"/>
                  <a:pt x="807" y="56"/>
                </a:cubicBezTo>
                <a:cubicBezTo>
                  <a:pt x="819" y="56"/>
                  <a:pt x="826" y="64"/>
                  <a:pt x="828" y="76"/>
                </a:cubicBezTo>
                <a:lnTo>
                  <a:pt x="787" y="76"/>
                </a:lnTo>
                <a:close/>
                <a:moveTo>
                  <a:pt x="220" y="34"/>
                </a:moveTo>
                <a:cubicBezTo>
                  <a:pt x="207" y="34"/>
                  <a:pt x="197" y="39"/>
                  <a:pt x="189" y="49"/>
                </a:cubicBezTo>
                <a:cubicBezTo>
                  <a:pt x="184" y="40"/>
                  <a:pt x="174" y="34"/>
                  <a:pt x="161" y="34"/>
                </a:cubicBezTo>
                <a:cubicBezTo>
                  <a:pt x="148" y="34"/>
                  <a:pt x="139" y="41"/>
                  <a:pt x="133" y="50"/>
                </a:cubicBezTo>
                <a:cubicBezTo>
                  <a:pt x="133" y="36"/>
                  <a:pt x="133" y="36"/>
                  <a:pt x="133" y="36"/>
                </a:cubicBezTo>
                <a:cubicBezTo>
                  <a:pt x="106" y="36"/>
                  <a:pt x="106" y="36"/>
                  <a:pt x="106" y="36"/>
                </a:cubicBezTo>
                <a:cubicBezTo>
                  <a:pt x="106" y="132"/>
                  <a:pt x="106" y="132"/>
                  <a:pt x="106" y="132"/>
                </a:cubicBezTo>
                <a:cubicBezTo>
                  <a:pt x="133" y="132"/>
                  <a:pt x="133" y="132"/>
                  <a:pt x="133" y="132"/>
                </a:cubicBezTo>
                <a:cubicBezTo>
                  <a:pt x="133" y="78"/>
                  <a:pt x="133" y="78"/>
                  <a:pt x="133" y="78"/>
                </a:cubicBezTo>
                <a:cubicBezTo>
                  <a:pt x="133" y="65"/>
                  <a:pt x="139" y="59"/>
                  <a:pt x="150" y="59"/>
                </a:cubicBezTo>
                <a:cubicBezTo>
                  <a:pt x="160" y="59"/>
                  <a:pt x="166" y="65"/>
                  <a:pt x="166" y="78"/>
                </a:cubicBezTo>
                <a:cubicBezTo>
                  <a:pt x="166" y="132"/>
                  <a:pt x="166" y="132"/>
                  <a:pt x="166" y="132"/>
                </a:cubicBezTo>
                <a:cubicBezTo>
                  <a:pt x="193" y="132"/>
                  <a:pt x="193" y="132"/>
                  <a:pt x="193" y="132"/>
                </a:cubicBezTo>
                <a:cubicBezTo>
                  <a:pt x="193" y="78"/>
                  <a:pt x="193" y="78"/>
                  <a:pt x="193" y="78"/>
                </a:cubicBezTo>
                <a:cubicBezTo>
                  <a:pt x="193" y="65"/>
                  <a:pt x="199" y="59"/>
                  <a:pt x="209" y="59"/>
                </a:cubicBezTo>
                <a:cubicBezTo>
                  <a:pt x="220" y="59"/>
                  <a:pt x="225" y="65"/>
                  <a:pt x="225" y="78"/>
                </a:cubicBezTo>
                <a:cubicBezTo>
                  <a:pt x="225" y="132"/>
                  <a:pt x="225" y="132"/>
                  <a:pt x="225" y="132"/>
                </a:cubicBezTo>
                <a:cubicBezTo>
                  <a:pt x="253" y="132"/>
                  <a:pt x="253" y="132"/>
                  <a:pt x="253" y="132"/>
                </a:cubicBezTo>
                <a:cubicBezTo>
                  <a:pt x="253" y="69"/>
                  <a:pt x="253" y="69"/>
                  <a:pt x="253" y="69"/>
                </a:cubicBezTo>
                <a:cubicBezTo>
                  <a:pt x="253" y="46"/>
                  <a:pt x="240" y="34"/>
                  <a:pt x="220" y="34"/>
                </a:cubicBezTo>
                <a:close/>
                <a:moveTo>
                  <a:pt x="59" y="57"/>
                </a:moveTo>
                <a:cubicBezTo>
                  <a:pt x="38" y="51"/>
                  <a:pt x="32" y="49"/>
                  <a:pt x="32" y="40"/>
                </a:cubicBezTo>
                <a:cubicBezTo>
                  <a:pt x="32" y="40"/>
                  <a:pt x="32" y="40"/>
                  <a:pt x="32" y="40"/>
                </a:cubicBezTo>
                <a:cubicBezTo>
                  <a:pt x="32" y="34"/>
                  <a:pt x="38" y="29"/>
                  <a:pt x="48" y="29"/>
                </a:cubicBezTo>
                <a:cubicBezTo>
                  <a:pt x="59" y="29"/>
                  <a:pt x="70" y="34"/>
                  <a:pt x="81" y="41"/>
                </a:cubicBezTo>
                <a:cubicBezTo>
                  <a:pt x="95" y="21"/>
                  <a:pt x="95" y="21"/>
                  <a:pt x="95" y="21"/>
                </a:cubicBezTo>
                <a:cubicBezTo>
                  <a:pt x="83" y="10"/>
                  <a:pt x="67" y="5"/>
                  <a:pt x="49" y="5"/>
                </a:cubicBezTo>
                <a:cubicBezTo>
                  <a:pt x="23" y="5"/>
                  <a:pt x="5" y="20"/>
                  <a:pt x="5" y="43"/>
                </a:cubicBezTo>
                <a:cubicBezTo>
                  <a:pt x="5" y="43"/>
                  <a:pt x="5" y="43"/>
                  <a:pt x="5" y="43"/>
                </a:cubicBezTo>
                <a:cubicBezTo>
                  <a:pt x="5" y="68"/>
                  <a:pt x="21" y="75"/>
                  <a:pt x="46" y="81"/>
                </a:cubicBezTo>
                <a:cubicBezTo>
                  <a:pt x="67" y="87"/>
                  <a:pt x="72" y="90"/>
                  <a:pt x="72" y="97"/>
                </a:cubicBezTo>
                <a:cubicBezTo>
                  <a:pt x="72" y="98"/>
                  <a:pt x="72" y="98"/>
                  <a:pt x="72" y="98"/>
                </a:cubicBezTo>
                <a:cubicBezTo>
                  <a:pt x="72" y="105"/>
                  <a:pt x="65" y="109"/>
                  <a:pt x="54" y="109"/>
                </a:cubicBezTo>
                <a:cubicBezTo>
                  <a:pt x="39" y="109"/>
                  <a:pt x="27" y="104"/>
                  <a:pt x="16" y="94"/>
                </a:cubicBezTo>
                <a:cubicBezTo>
                  <a:pt x="0" y="114"/>
                  <a:pt x="0" y="114"/>
                  <a:pt x="0" y="114"/>
                </a:cubicBezTo>
                <a:cubicBezTo>
                  <a:pt x="15" y="127"/>
                  <a:pt x="34" y="134"/>
                  <a:pt x="53" y="134"/>
                </a:cubicBezTo>
                <a:cubicBezTo>
                  <a:pt x="80" y="134"/>
                  <a:pt x="99" y="120"/>
                  <a:pt x="99" y="95"/>
                </a:cubicBezTo>
                <a:cubicBezTo>
                  <a:pt x="99" y="95"/>
                  <a:pt x="99" y="95"/>
                  <a:pt x="99" y="95"/>
                </a:cubicBezTo>
                <a:cubicBezTo>
                  <a:pt x="99" y="73"/>
                  <a:pt x="85" y="63"/>
                  <a:pt x="59" y="57"/>
                </a:cubicBezTo>
                <a:close/>
                <a:moveTo>
                  <a:pt x="304" y="35"/>
                </a:moveTo>
                <a:cubicBezTo>
                  <a:pt x="287" y="35"/>
                  <a:pt x="277" y="38"/>
                  <a:pt x="266" y="43"/>
                </a:cubicBezTo>
                <a:cubicBezTo>
                  <a:pt x="273" y="63"/>
                  <a:pt x="273" y="63"/>
                  <a:pt x="273" y="63"/>
                </a:cubicBezTo>
                <a:cubicBezTo>
                  <a:pt x="282" y="60"/>
                  <a:pt x="289" y="58"/>
                  <a:pt x="300" y="58"/>
                </a:cubicBezTo>
                <a:cubicBezTo>
                  <a:pt x="313" y="58"/>
                  <a:pt x="320" y="64"/>
                  <a:pt x="320" y="76"/>
                </a:cubicBezTo>
                <a:cubicBezTo>
                  <a:pt x="320" y="77"/>
                  <a:pt x="320" y="77"/>
                  <a:pt x="320" y="77"/>
                </a:cubicBezTo>
                <a:cubicBezTo>
                  <a:pt x="314" y="75"/>
                  <a:pt x="307" y="73"/>
                  <a:pt x="297" y="73"/>
                </a:cubicBezTo>
                <a:cubicBezTo>
                  <a:pt x="274" y="73"/>
                  <a:pt x="258" y="83"/>
                  <a:pt x="258" y="104"/>
                </a:cubicBezTo>
                <a:cubicBezTo>
                  <a:pt x="258" y="104"/>
                  <a:pt x="258" y="104"/>
                  <a:pt x="258" y="104"/>
                </a:cubicBezTo>
                <a:cubicBezTo>
                  <a:pt x="258" y="123"/>
                  <a:pt x="273" y="134"/>
                  <a:pt x="291" y="134"/>
                </a:cubicBezTo>
                <a:cubicBezTo>
                  <a:pt x="304" y="134"/>
                  <a:pt x="314" y="129"/>
                  <a:pt x="320" y="122"/>
                </a:cubicBezTo>
                <a:cubicBezTo>
                  <a:pt x="320" y="132"/>
                  <a:pt x="320" y="132"/>
                  <a:pt x="320" y="132"/>
                </a:cubicBezTo>
                <a:cubicBezTo>
                  <a:pt x="347" y="132"/>
                  <a:pt x="347" y="132"/>
                  <a:pt x="347" y="132"/>
                </a:cubicBezTo>
                <a:cubicBezTo>
                  <a:pt x="347" y="76"/>
                  <a:pt x="347" y="76"/>
                  <a:pt x="347" y="76"/>
                </a:cubicBezTo>
                <a:cubicBezTo>
                  <a:pt x="347" y="63"/>
                  <a:pt x="343" y="53"/>
                  <a:pt x="336" y="46"/>
                </a:cubicBezTo>
                <a:cubicBezTo>
                  <a:pt x="329" y="39"/>
                  <a:pt x="319" y="35"/>
                  <a:pt x="304" y="35"/>
                </a:cubicBezTo>
                <a:close/>
                <a:moveTo>
                  <a:pt x="321" y="98"/>
                </a:moveTo>
                <a:cubicBezTo>
                  <a:pt x="321" y="108"/>
                  <a:pt x="312" y="115"/>
                  <a:pt x="299" y="115"/>
                </a:cubicBezTo>
                <a:cubicBezTo>
                  <a:pt x="291" y="115"/>
                  <a:pt x="285" y="111"/>
                  <a:pt x="285" y="103"/>
                </a:cubicBezTo>
                <a:cubicBezTo>
                  <a:pt x="285" y="103"/>
                  <a:pt x="285" y="103"/>
                  <a:pt x="285" y="103"/>
                </a:cubicBezTo>
                <a:cubicBezTo>
                  <a:pt x="285" y="94"/>
                  <a:pt x="292" y="90"/>
                  <a:pt x="303" y="90"/>
                </a:cubicBezTo>
                <a:cubicBezTo>
                  <a:pt x="310" y="90"/>
                  <a:pt x="316" y="91"/>
                  <a:pt x="321" y="93"/>
                </a:cubicBezTo>
                <a:lnTo>
                  <a:pt x="321" y="98"/>
                </a:lnTo>
                <a:close/>
                <a:moveTo>
                  <a:pt x="457" y="11"/>
                </a:moveTo>
                <a:cubicBezTo>
                  <a:pt x="429" y="11"/>
                  <a:pt x="429" y="11"/>
                  <a:pt x="429" y="11"/>
                </a:cubicBezTo>
                <a:cubicBezTo>
                  <a:pt x="429" y="36"/>
                  <a:pt x="429" y="36"/>
                  <a:pt x="429" y="36"/>
                </a:cubicBezTo>
                <a:cubicBezTo>
                  <a:pt x="418" y="36"/>
                  <a:pt x="418" y="36"/>
                  <a:pt x="418" y="36"/>
                </a:cubicBezTo>
                <a:cubicBezTo>
                  <a:pt x="418" y="59"/>
                  <a:pt x="418" y="59"/>
                  <a:pt x="418" y="59"/>
                </a:cubicBezTo>
                <a:cubicBezTo>
                  <a:pt x="429" y="59"/>
                  <a:pt x="429" y="59"/>
                  <a:pt x="429" y="59"/>
                </a:cubicBezTo>
                <a:cubicBezTo>
                  <a:pt x="429" y="105"/>
                  <a:pt x="429" y="105"/>
                  <a:pt x="429" y="105"/>
                </a:cubicBezTo>
                <a:cubicBezTo>
                  <a:pt x="429" y="127"/>
                  <a:pt x="441" y="134"/>
                  <a:pt x="457" y="134"/>
                </a:cubicBezTo>
                <a:cubicBezTo>
                  <a:pt x="466" y="134"/>
                  <a:pt x="473" y="132"/>
                  <a:pt x="479" y="128"/>
                </a:cubicBezTo>
                <a:cubicBezTo>
                  <a:pt x="479" y="106"/>
                  <a:pt x="479" y="106"/>
                  <a:pt x="479" y="106"/>
                </a:cubicBezTo>
                <a:cubicBezTo>
                  <a:pt x="475" y="108"/>
                  <a:pt x="470" y="110"/>
                  <a:pt x="465" y="110"/>
                </a:cubicBezTo>
                <a:cubicBezTo>
                  <a:pt x="459" y="110"/>
                  <a:pt x="457" y="107"/>
                  <a:pt x="457" y="100"/>
                </a:cubicBezTo>
                <a:cubicBezTo>
                  <a:pt x="457" y="59"/>
                  <a:pt x="457" y="59"/>
                  <a:pt x="457" y="59"/>
                </a:cubicBezTo>
                <a:cubicBezTo>
                  <a:pt x="479" y="59"/>
                  <a:pt x="479" y="59"/>
                  <a:pt x="479" y="59"/>
                </a:cubicBezTo>
                <a:cubicBezTo>
                  <a:pt x="479" y="36"/>
                  <a:pt x="479" y="36"/>
                  <a:pt x="479" y="36"/>
                </a:cubicBezTo>
                <a:cubicBezTo>
                  <a:pt x="457" y="36"/>
                  <a:pt x="457" y="36"/>
                  <a:pt x="457" y="36"/>
                </a:cubicBezTo>
                <a:lnTo>
                  <a:pt x="457" y="11"/>
                </a:lnTo>
                <a:close/>
                <a:moveTo>
                  <a:pt x="382" y="55"/>
                </a:moveTo>
                <a:cubicBezTo>
                  <a:pt x="382" y="36"/>
                  <a:pt x="382" y="36"/>
                  <a:pt x="382" y="36"/>
                </a:cubicBezTo>
                <a:cubicBezTo>
                  <a:pt x="354" y="36"/>
                  <a:pt x="354" y="36"/>
                  <a:pt x="354" y="36"/>
                </a:cubicBezTo>
                <a:cubicBezTo>
                  <a:pt x="354" y="132"/>
                  <a:pt x="354" y="132"/>
                  <a:pt x="354" y="132"/>
                </a:cubicBezTo>
                <a:cubicBezTo>
                  <a:pt x="382" y="132"/>
                  <a:pt x="382" y="132"/>
                  <a:pt x="382" y="132"/>
                </a:cubicBezTo>
                <a:cubicBezTo>
                  <a:pt x="382" y="97"/>
                  <a:pt x="382" y="97"/>
                  <a:pt x="382" y="97"/>
                </a:cubicBezTo>
                <a:cubicBezTo>
                  <a:pt x="382" y="74"/>
                  <a:pt x="393" y="63"/>
                  <a:pt x="411" y="63"/>
                </a:cubicBezTo>
                <a:cubicBezTo>
                  <a:pt x="412" y="63"/>
                  <a:pt x="412" y="63"/>
                  <a:pt x="412" y="63"/>
                </a:cubicBezTo>
                <a:cubicBezTo>
                  <a:pt x="412" y="34"/>
                  <a:pt x="412" y="34"/>
                  <a:pt x="412" y="34"/>
                </a:cubicBezTo>
                <a:cubicBezTo>
                  <a:pt x="396" y="33"/>
                  <a:pt x="387" y="42"/>
                  <a:pt x="382" y="55"/>
                </a:cubicBezTo>
                <a:close/>
                <a:moveTo>
                  <a:pt x="1335" y="34"/>
                </a:moveTo>
                <a:cubicBezTo>
                  <a:pt x="1305" y="34"/>
                  <a:pt x="1283" y="56"/>
                  <a:pt x="1283" y="84"/>
                </a:cubicBezTo>
                <a:cubicBezTo>
                  <a:pt x="1283" y="84"/>
                  <a:pt x="1283" y="84"/>
                  <a:pt x="1283" y="84"/>
                </a:cubicBezTo>
                <a:cubicBezTo>
                  <a:pt x="1283" y="112"/>
                  <a:pt x="1305" y="134"/>
                  <a:pt x="1335" y="134"/>
                </a:cubicBezTo>
                <a:cubicBezTo>
                  <a:pt x="1365" y="134"/>
                  <a:pt x="1387" y="112"/>
                  <a:pt x="1387" y="84"/>
                </a:cubicBezTo>
                <a:cubicBezTo>
                  <a:pt x="1387" y="84"/>
                  <a:pt x="1387" y="84"/>
                  <a:pt x="1387" y="84"/>
                </a:cubicBezTo>
                <a:cubicBezTo>
                  <a:pt x="1387" y="56"/>
                  <a:pt x="1365" y="34"/>
                  <a:pt x="1335" y="34"/>
                </a:cubicBezTo>
                <a:close/>
                <a:moveTo>
                  <a:pt x="1360" y="84"/>
                </a:moveTo>
                <a:cubicBezTo>
                  <a:pt x="1360" y="99"/>
                  <a:pt x="1351" y="111"/>
                  <a:pt x="1335" y="111"/>
                </a:cubicBezTo>
                <a:cubicBezTo>
                  <a:pt x="1320" y="111"/>
                  <a:pt x="1310" y="98"/>
                  <a:pt x="1310" y="84"/>
                </a:cubicBezTo>
                <a:cubicBezTo>
                  <a:pt x="1310" y="84"/>
                  <a:pt x="1310" y="84"/>
                  <a:pt x="1310" y="84"/>
                </a:cubicBezTo>
                <a:cubicBezTo>
                  <a:pt x="1310" y="70"/>
                  <a:pt x="1319" y="58"/>
                  <a:pt x="1335" y="58"/>
                </a:cubicBezTo>
                <a:cubicBezTo>
                  <a:pt x="1350" y="58"/>
                  <a:pt x="1360" y="70"/>
                  <a:pt x="1360" y="84"/>
                </a:cubicBezTo>
                <a:close/>
                <a:moveTo>
                  <a:pt x="1834" y="55"/>
                </a:moveTo>
                <a:cubicBezTo>
                  <a:pt x="1834" y="36"/>
                  <a:pt x="1834" y="36"/>
                  <a:pt x="1834" y="36"/>
                </a:cubicBezTo>
                <a:cubicBezTo>
                  <a:pt x="1807" y="36"/>
                  <a:pt x="1807" y="36"/>
                  <a:pt x="1807" y="36"/>
                </a:cubicBezTo>
                <a:cubicBezTo>
                  <a:pt x="1807" y="132"/>
                  <a:pt x="1807" y="132"/>
                  <a:pt x="1807" y="132"/>
                </a:cubicBezTo>
                <a:cubicBezTo>
                  <a:pt x="1834" y="132"/>
                  <a:pt x="1834" y="132"/>
                  <a:pt x="1834" y="132"/>
                </a:cubicBezTo>
                <a:cubicBezTo>
                  <a:pt x="1834" y="97"/>
                  <a:pt x="1834" y="97"/>
                  <a:pt x="1834" y="97"/>
                </a:cubicBezTo>
                <a:cubicBezTo>
                  <a:pt x="1834" y="74"/>
                  <a:pt x="1845" y="63"/>
                  <a:pt x="1863" y="63"/>
                </a:cubicBezTo>
                <a:cubicBezTo>
                  <a:pt x="1865" y="63"/>
                  <a:pt x="1865" y="63"/>
                  <a:pt x="1865" y="63"/>
                </a:cubicBezTo>
                <a:cubicBezTo>
                  <a:pt x="1865" y="34"/>
                  <a:pt x="1865" y="34"/>
                  <a:pt x="1865" y="34"/>
                </a:cubicBezTo>
                <a:cubicBezTo>
                  <a:pt x="1848" y="33"/>
                  <a:pt x="1839" y="42"/>
                  <a:pt x="1834" y="55"/>
                </a:cubicBezTo>
                <a:close/>
                <a:moveTo>
                  <a:pt x="1748" y="34"/>
                </a:moveTo>
                <a:cubicBezTo>
                  <a:pt x="1718" y="34"/>
                  <a:pt x="1696" y="56"/>
                  <a:pt x="1696" y="84"/>
                </a:cubicBezTo>
                <a:cubicBezTo>
                  <a:pt x="1696" y="84"/>
                  <a:pt x="1696" y="84"/>
                  <a:pt x="1696" y="84"/>
                </a:cubicBezTo>
                <a:cubicBezTo>
                  <a:pt x="1696" y="112"/>
                  <a:pt x="1718" y="134"/>
                  <a:pt x="1748" y="134"/>
                </a:cubicBezTo>
                <a:cubicBezTo>
                  <a:pt x="1778" y="134"/>
                  <a:pt x="1800" y="112"/>
                  <a:pt x="1800" y="84"/>
                </a:cubicBezTo>
                <a:cubicBezTo>
                  <a:pt x="1800" y="84"/>
                  <a:pt x="1800" y="84"/>
                  <a:pt x="1800" y="84"/>
                </a:cubicBezTo>
                <a:cubicBezTo>
                  <a:pt x="1800" y="56"/>
                  <a:pt x="1778" y="34"/>
                  <a:pt x="1748" y="34"/>
                </a:cubicBezTo>
                <a:close/>
                <a:moveTo>
                  <a:pt x="1773" y="84"/>
                </a:moveTo>
                <a:cubicBezTo>
                  <a:pt x="1773" y="99"/>
                  <a:pt x="1764" y="111"/>
                  <a:pt x="1748" y="111"/>
                </a:cubicBezTo>
                <a:cubicBezTo>
                  <a:pt x="1733" y="111"/>
                  <a:pt x="1723" y="98"/>
                  <a:pt x="1723" y="84"/>
                </a:cubicBezTo>
                <a:cubicBezTo>
                  <a:pt x="1723" y="84"/>
                  <a:pt x="1723" y="84"/>
                  <a:pt x="1723" y="84"/>
                </a:cubicBezTo>
                <a:cubicBezTo>
                  <a:pt x="1723" y="70"/>
                  <a:pt x="1732" y="58"/>
                  <a:pt x="1748" y="58"/>
                </a:cubicBezTo>
                <a:cubicBezTo>
                  <a:pt x="1763" y="58"/>
                  <a:pt x="1773" y="70"/>
                  <a:pt x="1773" y="84"/>
                </a:cubicBezTo>
                <a:close/>
                <a:moveTo>
                  <a:pt x="1465" y="48"/>
                </a:moveTo>
                <a:cubicBezTo>
                  <a:pt x="1458" y="40"/>
                  <a:pt x="1449" y="34"/>
                  <a:pt x="1434" y="34"/>
                </a:cubicBezTo>
                <a:cubicBezTo>
                  <a:pt x="1412" y="34"/>
                  <a:pt x="1391" y="50"/>
                  <a:pt x="1391" y="79"/>
                </a:cubicBezTo>
                <a:cubicBezTo>
                  <a:pt x="1391" y="79"/>
                  <a:pt x="1391" y="79"/>
                  <a:pt x="1391" y="79"/>
                </a:cubicBezTo>
                <a:cubicBezTo>
                  <a:pt x="1391" y="108"/>
                  <a:pt x="1412" y="124"/>
                  <a:pt x="1434" y="124"/>
                </a:cubicBezTo>
                <a:cubicBezTo>
                  <a:pt x="1448" y="124"/>
                  <a:pt x="1457" y="118"/>
                  <a:pt x="1465" y="109"/>
                </a:cubicBezTo>
                <a:cubicBezTo>
                  <a:pt x="1465" y="113"/>
                  <a:pt x="1465" y="113"/>
                  <a:pt x="1465" y="113"/>
                </a:cubicBezTo>
                <a:cubicBezTo>
                  <a:pt x="1465" y="130"/>
                  <a:pt x="1457" y="139"/>
                  <a:pt x="1438" y="139"/>
                </a:cubicBezTo>
                <a:cubicBezTo>
                  <a:pt x="1425" y="139"/>
                  <a:pt x="1415" y="136"/>
                  <a:pt x="1405" y="131"/>
                </a:cubicBezTo>
                <a:cubicBezTo>
                  <a:pt x="1396" y="151"/>
                  <a:pt x="1396" y="151"/>
                  <a:pt x="1396" y="151"/>
                </a:cubicBezTo>
                <a:cubicBezTo>
                  <a:pt x="1408" y="158"/>
                  <a:pt x="1423" y="161"/>
                  <a:pt x="1439" y="161"/>
                </a:cubicBezTo>
                <a:cubicBezTo>
                  <a:pt x="1457" y="161"/>
                  <a:pt x="1471" y="157"/>
                  <a:pt x="1480" y="148"/>
                </a:cubicBezTo>
                <a:cubicBezTo>
                  <a:pt x="1488" y="140"/>
                  <a:pt x="1492" y="128"/>
                  <a:pt x="1492" y="110"/>
                </a:cubicBezTo>
                <a:cubicBezTo>
                  <a:pt x="1492" y="36"/>
                  <a:pt x="1492" y="36"/>
                  <a:pt x="1492" y="36"/>
                </a:cubicBezTo>
                <a:cubicBezTo>
                  <a:pt x="1465" y="36"/>
                  <a:pt x="1465" y="36"/>
                  <a:pt x="1465" y="36"/>
                </a:cubicBezTo>
                <a:lnTo>
                  <a:pt x="1465" y="48"/>
                </a:lnTo>
                <a:close/>
                <a:moveTo>
                  <a:pt x="1465" y="79"/>
                </a:moveTo>
                <a:cubicBezTo>
                  <a:pt x="1465" y="92"/>
                  <a:pt x="1455" y="102"/>
                  <a:pt x="1442" y="102"/>
                </a:cubicBezTo>
                <a:cubicBezTo>
                  <a:pt x="1429" y="102"/>
                  <a:pt x="1419" y="93"/>
                  <a:pt x="1419" y="79"/>
                </a:cubicBezTo>
                <a:cubicBezTo>
                  <a:pt x="1419" y="79"/>
                  <a:pt x="1419" y="79"/>
                  <a:pt x="1419" y="79"/>
                </a:cubicBezTo>
                <a:cubicBezTo>
                  <a:pt x="1419" y="66"/>
                  <a:pt x="1429" y="57"/>
                  <a:pt x="1442" y="57"/>
                </a:cubicBezTo>
                <a:cubicBezTo>
                  <a:pt x="1455" y="57"/>
                  <a:pt x="1465" y="66"/>
                  <a:pt x="1465" y="79"/>
                </a:cubicBezTo>
                <a:close/>
                <a:moveTo>
                  <a:pt x="1697" y="37"/>
                </a:moveTo>
                <a:cubicBezTo>
                  <a:pt x="1675" y="37"/>
                  <a:pt x="1675" y="37"/>
                  <a:pt x="1675" y="37"/>
                </a:cubicBezTo>
                <a:cubicBezTo>
                  <a:pt x="1675" y="33"/>
                  <a:pt x="1675" y="33"/>
                  <a:pt x="1675" y="33"/>
                </a:cubicBezTo>
                <a:cubicBezTo>
                  <a:pt x="1675" y="26"/>
                  <a:pt x="1678" y="23"/>
                  <a:pt x="1684" y="23"/>
                </a:cubicBezTo>
                <a:cubicBezTo>
                  <a:pt x="1689" y="23"/>
                  <a:pt x="1693" y="24"/>
                  <a:pt x="1697" y="25"/>
                </a:cubicBezTo>
                <a:cubicBezTo>
                  <a:pt x="1697" y="2"/>
                  <a:pt x="1697" y="2"/>
                  <a:pt x="1697" y="2"/>
                </a:cubicBezTo>
                <a:cubicBezTo>
                  <a:pt x="1692" y="1"/>
                  <a:pt x="1686" y="0"/>
                  <a:pt x="1677" y="0"/>
                </a:cubicBezTo>
                <a:cubicBezTo>
                  <a:pt x="1668" y="0"/>
                  <a:pt x="1660" y="2"/>
                  <a:pt x="1655" y="7"/>
                </a:cubicBezTo>
                <a:cubicBezTo>
                  <a:pt x="1650" y="12"/>
                  <a:pt x="1648" y="20"/>
                  <a:pt x="1648" y="31"/>
                </a:cubicBezTo>
                <a:cubicBezTo>
                  <a:pt x="1648" y="37"/>
                  <a:pt x="1648" y="37"/>
                  <a:pt x="1648" y="37"/>
                </a:cubicBezTo>
                <a:cubicBezTo>
                  <a:pt x="1636" y="37"/>
                  <a:pt x="1636" y="37"/>
                  <a:pt x="1636" y="37"/>
                </a:cubicBezTo>
                <a:cubicBezTo>
                  <a:pt x="1636" y="59"/>
                  <a:pt x="1636" y="59"/>
                  <a:pt x="1636" y="59"/>
                </a:cubicBezTo>
                <a:cubicBezTo>
                  <a:pt x="1648" y="59"/>
                  <a:pt x="1648" y="59"/>
                  <a:pt x="1648" y="59"/>
                </a:cubicBezTo>
                <a:cubicBezTo>
                  <a:pt x="1648" y="132"/>
                  <a:pt x="1648" y="132"/>
                  <a:pt x="1648" y="132"/>
                </a:cubicBezTo>
                <a:cubicBezTo>
                  <a:pt x="1675" y="132"/>
                  <a:pt x="1675" y="132"/>
                  <a:pt x="1675" y="132"/>
                </a:cubicBezTo>
                <a:cubicBezTo>
                  <a:pt x="1675" y="59"/>
                  <a:pt x="1675" y="59"/>
                  <a:pt x="1675" y="59"/>
                </a:cubicBezTo>
                <a:cubicBezTo>
                  <a:pt x="1697" y="59"/>
                  <a:pt x="1697" y="59"/>
                  <a:pt x="1697" y="59"/>
                </a:cubicBezTo>
                <a:lnTo>
                  <a:pt x="1697" y="37"/>
                </a:lnTo>
                <a:close/>
                <a:moveTo>
                  <a:pt x="1548" y="101"/>
                </a:moveTo>
                <a:cubicBezTo>
                  <a:pt x="1526" y="36"/>
                  <a:pt x="1526" y="36"/>
                  <a:pt x="1526" y="36"/>
                </a:cubicBezTo>
                <a:cubicBezTo>
                  <a:pt x="1497" y="36"/>
                  <a:pt x="1497" y="36"/>
                  <a:pt x="1497" y="36"/>
                </a:cubicBezTo>
                <a:cubicBezTo>
                  <a:pt x="1535" y="132"/>
                  <a:pt x="1535" y="132"/>
                  <a:pt x="1535" y="132"/>
                </a:cubicBezTo>
                <a:cubicBezTo>
                  <a:pt x="1532" y="137"/>
                  <a:pt x="1530" y="139"/>
                  <a:pt x="1525" y="139"/>
                </a:cubicBezTo>
                <a:cubicBezTo>
                  <a:pt x="1521" y="139"/>
                  <a:pt x="1517" y="137"/>
                  <a:pt x="1513" y="135"/>
                </a:cubicBezTo>
                <a:cubicBezTo>
                  <a:pt x="1504" y="155"/>
                  <a:pt x="1504" y="155"/>
                  <a:pt x="1504" y="155"/>
                </a:cubicBezTo>
                <a:cubicBezTo>
                  <a:pt x="1511" y="159"/>
                  <a:pt x="1519" y="161"/>
                  <a:pt x="1528" y="161"/>
                </a:cubicBezTo>
                <a:cubicBezTo>
                  <a:pt x="1545" y="161"/>
                  <a:pt x="1553" y="154"/>
                  <a:pt x="1560" y="134"/>
                </a:cubicBezTo>
                <a:cubicBezTo>
                  <a:pt x="1597" y="36"/>
                  <a:pt x="1597" y="36"/>
                  <a:pt x="1597" y="36"/>
                </a:cubicBezTo>
                <a:cubicBezTo>
                  <a:pt x="1569" y="36"/>
                  <a:pt x="1569" y="36"/>
                  <a:pt x="1569" y="36"/>
                </a:cubicBezTo>
                <a:lnTo>
                  <a:pt x="1548" y="101"/>
                </a:lnTo>
                <a:close/>
                <a:moveTo>
                  <a:pt x="1008" y="34"/>
                </a:moveTo>
                <a:cubicBezTo>
                  <a:pt x="994" y="34"/>
                  <a:pt x="986" y="41"/>
                  <a:pt x="980" y="49"/>
                </a:cubicBezTo>
                <a:cubicBezTo>
                  <a:pt x="980" y="1"/>
                  <a:pt x="980" y="1"/>
                  <a:pt x="980" y="1"/>
                </a:cubicBezTo>
                <a:cubicBezTo>
                  <a:pt x="952" y="1"/>
                  <a:pt x="952" y="1"/>
                  <a:pt x="952" y="1"/>
                </a:cubicBezTo>
                <a:cubicBezTo>
                  <a:pt x="952" y="132"/>
                  <a:pt x="952" y="132"/>
                  <a:pt x="952" y="132"/>
                </a:cubicBezTo>
                <a:cubicBezTo>
                  <a:pt x="980" y="132"/>
                  <a:pt x="980" y="132"/>
                  <a:pt x="980" y="132"/>
                </a:cubicBezTo>
                <a:cubicBezTo>
                  <a:pt x="980" y="78"/>
                  <a:pt x="980" y="78"/>
                  <a:pt x="980" y="78"/>
                </a:cubicBezTo>
                <a:cubicBezTo>
                  <a:pt x="980" y="65"/>
                  <a:pt x="986" y="59"/>
                  <a:pt x="997" y="59"/>
                </a:cubicBezTo>
                <a:cubicBezTo>
                  <a:pt x="1007" y="59"/>
                  <a:pt x="1013" y="65"/>
                  <a:pt x="1013" y="78"/>
                </a:cubicBezTo>
                <a:cubicBezTo>
                  <a:pt x="1013" y="132"/>
                  <a:pt x="1013" y="132"/>
                  <a:pt x="1013" y="132"/>
                </a:cubicBezTo>
                <a:cubicBezTo>
                  <a:pt x="1040" y="132"/>
                  <a:pt x="1040" y="132"/>
                  <a:pt x="1040" y="132"/>
                </a:cubicBezTo>
                <a:cubicBezTo>
                  <a:pt x="1040" y="70"/>
                  <a:pt x="1040" y="70"/>
                  <a:pt x="1040" y="70"/>
                </a:cubicBezTo>
                <a:cubicBezTo>
                  <a:pt x="1040" y="48"/>
                  <a:pt x="1028" y="34"/>
                  <a:pt x="1008" y="34"/>
                </a:cubicBezTo>
                <a:close/>
                <a:moveTo>
                  <a:pt x="1250" y="132"/>
                </a:moveTo>
                <a:cubicBezTo>
                  <a:pt x="1278" y="132"/>
                  <a:pt x="1278" y="132"/>
                  <a:pt x="1278" y="132"/>
                </a:cubicBezTo>
                <a:cubicBezTo>
                  <a:pt x="1278" y="1"/>
                  <a:pt x="1278" y="1"/>
                  <a:pt x="1278" y="1"/>
                </a:cubicBezTo>
                <a:cubicBezTo>
                  <a:pt x="1250" y="1"/>
                  <a:pt x="1250" y="1"/>
                  <a:pt x="1250" y="1"/>
                </a:cubicBezTo>
                <a:lnTo>
                  <a:pt x="1250" y="132"/>
                </a:lnTo>
                <a:close/>
                <a:moveTo>
                  <a:pt x="1103" y="34"/>
                </a:moveTo>
                <a:cubicBezTo>
                  <a:pt x="1089" y="34"/>
                  <a:pt x="1081" y="41"/>
                  <a:pt x="1075" y="49"/>
                </a:cubicBezTo>
                <a:cubicBezTo>
                  <a:pt x="1075" y="36"/>
                  <a:pt x="1075" y="36"/>
                  <a:pt x="1075" y="36"/>
                </a:cubicBezTo>
                <a:cubicBezTo>
                  <a:pt x="1047" y="36"/>
                  <a:pt x="1047" y="36"/>
                  <a:pt x="1047" y="36"/>
                </a:cubicBezTo>
                <a:cubicBezTo>
                  <a:pt x="1047" y="132"/>
                  <a:pt x="1047" y="132"/>
                  <a:pt x="1047" y="132"/>
                </a:cubicBezTo>
                <a:cubicBezTo>
                  <a:pt x="1075" y="132"/>
                  <a:pt x="1075" y="132"/>
                  <a:pt x="1075" y="132"/>
                </a:cubicBezTo>
                <a:cubicBezTo>
                  <a:pt x="1075" y="78"/>
                  <a:pt x="1075" y="78"/>
                  <a:pt x="1075" y="78"/>
                </a:cubicBezTo>
                <a:cubicBezTo>
                  <a:pt x="1075" y="65"/>
                  <a:pt x="1081" y="59"/>
                  <a:pt x="1092" y="59"/>
                </a:cubicBezTo>
                <a:cubicBezTo>
                  <a:pt x="1102" y="59"/>
                  <a:pt x="1108" y="65"/>
                  <a:pt x="1108" y="78"/>
                </a:cubicBezTo>
                <a:cubicBezTo>
                  <a:pt x="1108" y="132"/>
                  <a:pt x="1108" y="132"/>
                  <a:pt x="1108" y="132"/>
                </a:cubicBezTo>
                <a:cubicBezTo>
                  <a:pt x="1135" y="132"/>
                  <a:pt x="1135" y="132"/>
                  <a:pt x="1135" y="132"/>
                </a:cubicBezTo>
                <a:cubicBezTo>
                  <a:pt x="1135" y="70"/>
                  <a:pt x="1135" y="70"/>
                  <a:pt x="1135" y="70"/>
                </a:cubicBezTo>
                <a:cubicBezTo>
                  <a:pt x="1135" y="48"/>
                  <a:pt x="1123" y="34"/>
                  <a:pt x="1103" y="34"/>
                </a:cubicBezTo>
                <a:close/>
                <a:moveTo>
                  <a:pt x="910" y="111"/>
                </a:moveTo>
                <a:cubicBezTo>
                  <a:pt x="895" y="111"/>
                  <a:pt x="885" y="99"/>
                  <a:pt x="885" y="84"/>
                </a:cubicBezTo>
                <a:cubicBezTo>
                  <a:pt x="885" y="84"/>
                  <a:pt x="885" y="84"/>
                  <a:pt x="885" y="84"/>
                </a:cubicBezTo>
                <a:cubicBezTo>
                  <a:pt x="885" y="70"/>
                  <a:pt x="895" y="58"/>
                  <a:pt x="909" y="58"/>
                </a:cubicBezTo>
                <a:cubicBezTo>
                  <a:pt x="918" y="58"/>
                  <a:pt x="925" y="62"/>
                  <a:pt x="931" y="68"/>
                </a:cubicBezTo>
                <a:cubicBezTo>
                  <a:pt x="947" y="50"/>
                  <a:pt x="947" y="50"/>
                  <a:pt x="947" y="50"/>
                </a:cubicBezTo>
                <a:cubicBezTo>
                  <a:pt x="938" y="40"/>
                  <a:pt x="927" y="34"/>
                  <a:pt x="909" y="34"/>
                </a:cubicBezTo>
                <a:cubicBezTo>
                  <a:pt x="880" y="34"/>
                  <a:pt x="859" y="57"/>
                  <a:pt x="859" y="84"/>
                </a:cubicBezTo>
                <a:cubicBezTo>
                  <a:pt x="859" y="84"/>
                  <a:pt x="859" y="84"/>
                  <a:pt x="859" y="84"/>
                </a:cubicBezTo>
                <a:cubicBezTo>
                  <a:pt x="859" y="112"/>
                  <a:pt x="880" y="134"/>
                  <a:pt x="909" y="134"/>
                </a:cubicBezTo>
                <a:cubicBezTo>
                  <a:pt x="928" y="134"/>
                  <a:pt x="939" y="127"/>
                  <a:pt x="948" y="117"/>
                </a:cubicBezTo>
                <a:cubicBezTo>
                  <a:pt x="932" y="100"/>
                  <a:pt x="932" y="100"/>
                  <a:pt x="932" y="100"/>
                </a:cubicBezTo>
                <a:cubicBezTo>
                  <a:pt x="925" y="107"/>
                  <a:pt x="919" y="111"/>
                  <a:pt x="910" y="111"/>
                </a:cubicBezTo>
                <a:close/>
                <a:moveTo>
                  <a:pt x="1945" y="35"/>
                </a:moveTo>
                <a:cubicBezTo>
                  <a:pt x="1929" y="35"/>
                  <a:pt x="1918" y="38"/>
                  <a:pt x="1908" y="42"/>
                </a:cubicBezTo>
                <a:cubicBezTo>
                  <a:pt x="1915" y="63"/>
                  <a:pt x="1915" y="63"/>
                  <a:pt x="1915" y="63"/>
                </a:cubicBezTo>
                <a:cubicBezTo>
                  <a:pt x="1923" y="60"/>
                  <a:pt x="1931" y="58"/>
                  <a:pt x="1941" y="58"/>
                </a:cubicBezTo>
                <a:cubicBezTo>
                  <a:pt x="1955" y="58"/>
                  <a:pt x="1962" y="64"/>
                  <a:pt x="1962" y="76"/>
                </a:cubicBezTo>
                <a:cubicBezTo>
                  <a:pt x="1962" y="77"/>
                  <a:pt x="1962" y="77"/>
                  <a:pt x="1962" y="77"/>
                </a:cubicBezTo>
                <a:cubicBezTo>
                  <a:pt x="1955" y="75"/>
                  <a:pt x="1948" y="73"/>
                  <a:pt x="1938" y="73"/>
                </a:cubicBezTo>
                <a:cubicBezTo>
                  <a:pt x="1915" y="73"/>
                  <a:pt x="1899" y="83"/>
                  <a:pt x="1899" y="104"/>
                </a:cubicBezTo>
                <a:cubicBezTo>
                  <a:pt x="1899" y="104"/>
                  <a:pt x="1899" y="104"/>
                  <a:pt x="1899" y="104"/>
                </a:cubicBezTo>
                <a:cubicBezTo>
                  <a:pt x="1899" y="123"/>
                  <a:pt x="1914" y="134"/>
                  <a:pt x="1932" y="134"/>
                </a:cubicBezTo>
                <a:cubicBezTo>
                  <a:pt x="1946" y="134"/>
                  <a:pt x="1955" y="129"/>
                  <a:pt x="1962" y="122"/>
                </a:cubicBezTo>
                <a:cubicBezTo>
                  <a:pt x="1962" y="132"/>
                  <a:pt x="1962" y="132"/>
                  <a:pt x="1962" y="132"/>
                </a:cubicBezTo>
                <a:cubicBezTo>
                  <a:pt x="1988" y="132"/>
                  <a:pt x="1988" y="132"/>
                  <a:pt x="1988" y="132"/>
                </a:cubicBezTo>
                <a:cubicBezTo>
                  <a:pt x="1988" y="76"/>
                  <a:pt x="1988" y="76"/>
                  <a:pt x="1988" y="76"/>
                </a:cubicBezTo>
                <a:cubicBezTo>
                  <a:pt x="1988" y="63"/>
                  <a:pt x="1985" y="53"/>
                  <a:pt x="1978" y="46"/>
                </a:cubicBezTo>
                <a:cubicBezTo>
                  <a:pt x="1971" y="39"/>
                  <a:pt x="1960" y="35"/>
                  <a:pt x="1945" y="35"/>
                </a:cubicBezTo>
                <a:close/>
                <a:moveTo>
                  <a:pt x="1962" y="98"/>
                </a:moveTo>
                <a:cubicBezTo>
                  <a:pt x="1962" y="108"/>
                  <a:pt x="1953" y="115"/>
                  <a:pt x="1941" y="115"/>
                </a:cubicBezTo>
                <a:cubicBezTo>
                  <a:pt x="1932" y="115"/>
                  <a:pt x="1926" y="111"/>
                  <a:pt x="1926" y="103"/>
                </a:cubicBezTo>
                <a:cubicBezTo>
                  <a:pt x="1926" y="103"/>
                  <a:pt x="1926" y="103"/>
                  <a:pt x="1926" y="103"/>
                </a:cubicBezTo>
                <a:cubicBezTo>
                  <a:pt x="1926" y="94"/>
                  <a:pt x="1933" y="90"/>
                  <a:pt x="1945" y="90"/>
                </a:cubicBezTo>
                <a:cubicBezTo>
                  <a:pt x="1951" y="90"/>
                  <a:pt x="1957" y="91"/>
                  <a:pt x="1962" y="93"/>
                </a:cubicBezTo>
                <a:lnTo>
                  <a:pt x="1962" y="98"/>
                </a:lnTo>
                <a:close/>
                <a:moveTo>
                  <a:pt x="1193" y="34"/>
                </a:moveTo>
                <a:cubicBezTo>
                  <a:pt x="1163" y="34"/>
                  <a:pt x="1141" y="56"/>
                  <a:pt x="1141" y="84"/>
                </a:cubicBezTo>
                <a:cubicBezTo>
                  <a:pt x="1141" y="84"/>
                  <a:pt x="1141" y="84"/>
                  <a:pt x="1141" y="84"/>
                </a:cubicBezTo>
                <a:cubicBezTo>
                  <a:pt x="1141" y="112"/>
                  <a:pt x="1163" y="134"/>
                  <a:pt x="1193" y="134"/>
                </a:cubicBezTo>
                <a:cubicBezTo>
                  <a:pt x="1223" y="134"/>
                  <a:pt x="1245" y="112"/>
                  <a:pt x="1245" y="84"/>
                </a:cubicBezTo>
                <a:cubicBezTo>
                  <a:pt x="1245" y="84"/>
                  <a:pt x="1245" y="84"/>
                  <a:pt x="1245" y="84"/>
                </a:cubicBezTo>
                <a:cubicBezTo>
                  <a:pt x="1245" y="56"/>
                  <a:pt x="1223" y="34"/>
                  <a:pt x="1193" y="34"/>
                </a:cubicBezTo>
                <a:close/>
                <a:moveTo>
                  <a:pt x="1218" y="84"/>
                </a:moveTo>
                <a:cubicBezTo>
                  <a:pt x="1218" y="99"/>
                  <a:pt x="1209" y="111"/>
                  <a:pt x="1193" y="111"/>
                </a:cubicBezTo>
                <a:cubicBezTo>
                  <a:pt x="1178" y="111"/>
                  <a:pt x="1168" y="98"/>
                  <a:pt x="1168" y="84"/>
                </a:cubicBezTo>
                <a:cubicBezTo>
                  <a:pt x="1168" y="84"/>
                  <a:pt x="1168" y="84"/>
                  <a:pt x="1168" y="84"/>
                </a:cubicBezTo>
                <a:cubicBezTo>
                  <a:pt x="1168" y="70"/>
                  <a:pt x="1177" y="58"/>
                  <a:pt x="1193" y="58"/>
                </a:cubicBezTo>
                <a:cubicBezTo>
                  <a:pt x="1208" y="58"/>
                  <a:pt x="1218" y="70"/>
                  <a:pt x="1218" y="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5188721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_White">
    <p:bg>
      <p:bgPr>
        <a:solidFill>
          <a:schemeClr val="bg1"/>
        </a:solidFill>
        <a:effectLst/>
      </p:bgPr>
    </p:bg>
    <p:spTree>
      <p:nvGrpSpPr>
        <p:cNvPr id="1" name=""/>
        <p:cNvGrpSpPr/>
        <p:nvPr/>
      </p:nvGrpSpPr>
      <p:grpSpPr>
        <a:xfrm>
          <a:off x="0" y="0"/>
          <a:ext cx="0" cy="0"/>
          <a:chOff x="0" y="0"/>
          <a:chExt cx="0" cy="0"/>
        </a:xfrm>
      </p:grpSpPr>
      <p:grpSp>
        <p:nvGrpSpPr>
          <p:cNvPr id="107" name="Group 4">
            <a:extLst>
              <a:ext uri="{FF2B5EF4-FFF2-40B4-BE49-F238E27FC236}">
                <a16:creationId xmlns:a16="http://schemas.microsoft.com/office/drawing/2014/main" id="{0BCFD740-D8AB-41E5-88E0-294FA6A288CA}"/>
              </a:ext>
            </a:extLst>
          </p:cNvPr>
          <p:cNvGrpSpPr>
            <a:grpSpLocks noChangeAspect="1"/>
          </p:cNvGrpSpPr>
          <p:nvPr userDrawn="1"/>
        </p:nvGrpSpPr>
        <p:grpSpPr bwMode="auto">
          <a:xfrm>
            <a:off x="7045325" y="0"/>
            <a:ext cx="5143500" cy="6858000"/>
            <a:chOff x="2219" y="0"/>
            <a:chExt cx="3240" cy="4320"/>
          </a:xfrm>
        </p:grpSpPr>
        <p:sp>
          <p:nvSpPr>
            <p:cNvPr id="108" name="Freeform 5">
              <a:extLst>
                <a:ext uri="{FF2B5EF4-FFF2-40B4-BE49-F238E27FC236}">
                  <a16:creationId xmlns:a16="http://schemas.microsoft.com/office/drawing/2014/main" id="{13C14520-44FB-42BD-A3D7-23C4674EB589}"/>
                </a:ext>
              </a:extLst>
            </p:cNvPr>
            <p:cNvSpPr>
              <a:spLocks/>
            </p:cNvSpPr>
            <p:nvPr userDrawn="1"/>
          </p:nvSpPr>
          <p:spPr bwMode="auto">
            <a:xfrm>
              <a:off x="2579" y="720"/>
              <a:ext cx="720" cy="360"/>
            </a:xfrm>
            <a:custGeom>
              <a:avLst/>
              <a:gdLst>
                <a:gd name="T0" fmla="*/ 0 w 720"/>
                <a:gd name="T1" fmla="*/ 0 h 360"/>
                <a:gd name="T2" fmla="*/ 0 w 720"/>
                <a:gd name="T3" fmla="*/ 0 h 360"/>
                <a:gd name="T4" fmla="*/ 0 w 720"/>
                <a:gd name="T5" fmla="*/ 360 h 360"/>
                <a:gd name="T6" fmla="*/ 180 w 720"/>
                <a:gd name="T7" fmla="*/ 360 h 360"/>
                <a:gd name="T8" fmla="*/ 180 w 720"/>
                <a:gd name="T9" fmla="*/ 360 h 360"/>
                <a:gd name="T10" fmla="*/ 180 w 720"/>
                <a:gd name="T11" fmla="*/ 360 h 360"/>
                <a:gd name="T12" fmla="*/ 720 w 720"/>
                <a:gd name="T13" fmla="*/ 360 h 360"/>
                <a:gd name="T14" fmla="*/ 720 w 720"/>
                <a:gd name="T15" fmla="*/ 0 h 360"/>
                <a:gd name="T16" fmla="*/ 0 w 720"/>
                <a:gd name="T17"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360">
                  <a:moveTo>
                    <a:pt x="0" y="0"/>
                  </a:moveTo>
                  <a:lnTo>
                    <a:pt x="0" y="0"/>
                  </a:lnTo>
                  <a:lnTo>
                    <a:pt x="0" y="360"/>
                  </a:lnTo>
                  <a:lnTo>
                    <a:pt x="180" y="360"/>
                  </a:lnTo>
                  <a:lnTo>
                    <a:pt x="180" y="360"/>
                  </a:lnTo>
                  <a:lnTo>
                    <a:pt x="180" y="360"/>
                  </a:lnTo>
                  <a:lnTo>
                    <a:pt x="720" y="360"/>
                  </a:lnTo>
                  <a:lnTo>
                    <a:pt x="720" y="0"/>
                  </a:lnTo>
                  <a:lnTo>
                    <a:pt x="0" y="0"/>
                  </a:lnTo>
                  <a:close/>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6">
              <a:extLst>
                <a:ext uri="{FF2B5EF4-FFF2-40B4-BE49-F238E27FC236}">
                  <a16:creationId xmlns:a16="http://schemas.microsoft.com/office/drawing/2014/main" id="{84B76A5A-7C2E-4240-A512-058BB9062854}"/>
                </a:ext>
              </a:extLst>
            </p:cNvPr>
            <p:cNvSpPr>
              <a:spLocks/>
            </p:cNvSpPr>
            <p:nvPr userDrawn="1"/>
          </p:nvSpPr>
          <p:spPr bwMode="auto">
            <a:xfrm>
              <a:off x="2579" y="720"/>
              <a:ext cx="720" cy="360"/>
            </a:xfrm>
            <a:custGeom>
              <a:avLst/>
              <a:gdLst>
                <a:gd name="T0" fmla="*/ 0 w 720"/>
                <a:gd name="T1" fmla="*/ 0 h 360"/>
                <a:gd name="T2" fmla="*/ 0 w 720"/>
                <a:gd name="T3" fmla="*/ 0 h 360"/>
                <a:gd name="T4" fmla="*/ 0 w 720"/>
                <a:gd name="T5" fmla="*/ 360 h 360"/>
                <a:gd name="T6" fmla="*/ 180 w 720"/>
                <a:gd name="T7" fmla="*/ 360 h 360"/>
                <a:gd name="T8" fmla="*/ 180 w 720"/>
                <a:gd name="T9" fmla="*/ 360 h 360"/>
                <a:gd name="T10" fmla="*/ 180 w 720"/>
                <a:gd name="T11" fmla="*/ 360 h 360"/>
                <a:gd name="T12" fmla="*/ 720 w 720"/>
                <a:gd name="T13" fmla="*/ 360 h 360"/>
                <a:gd name="T14" fmla="*/ 720 w 720"/>
                <a:gd name="T15" fmla="*/ 0 h 360"/>
                <a:gd name="T16" fmla="*/ 0 w 720"/>
                <a:gd name="T17"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360">
                  <a:moveTo>
                    <a:pt x="0" y="0"/>
                  </a:moveTo>
                  <a:lnTo>
                    <a:pt x="0" y="0"/>
                  </a:lnTo>
                  <a:lnTo>
                    <a:pt x="0" y="360"/>
                  </a:lnTo>
                  <a:lnTo>
                    <a:pt x="180" y="360"/>
                  </a:lnTo>
                  <a:lnTo>
                    <a:pt x="180" y="360"/>
                  </a:lnTo>
                  <a:lnTo>
                    <a:pt x="180" y="360"/>
                  </a:lnTo>
                  <a:lnTo>
                    <a:pt x="720" y="360"/>
                  </a:lnTo>
                  <a:lnTo>
                    <a:pt x="720"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7">
              <a:extLst>
                <a:ext uri="{FF2B5EF4-FFF2-40B4-BE49-F238E27FC236}">
                  <a16:creationId xmlns:a16="http://schemas.microsoft.com/office/drawing/2014/main" id="{0423120C-118C-47CA-9CAB-2BE77A20D780}"/>
                </a:ext>
              </a:extLst>
            </p:cNvPr>
            <p:cNvSpPr>
              <a:spLocks/>
            </p:cNvSpPr>
            <p:nvPr userDrawn="1"/>
          </p:nvSpPr>
          <p:spPr bwMode="auto">
            <a:xfrm>
              <a:off x="2579" y="0"/>
              <a:ext cx="720" cy="720"/>
            </a:xfrm>
            <a:custGeom>
              <a:avLst/>
              <a:gdLst>
                <a:gd name="T0" fmla="*/ 720 w 720"/>
                <a:gd name="T1" fmla="*/ 0 h 720"/>
                <a:gd name="T2" fmla="*/ 0 w 720"/>
                <a:gd name="T3" fmla="*/ 0 h 720"/>
                <a:gd name="T4" fmla="*/ 0 w 720"/>
                <a:gd name="T5" fmla="*/ 720 h 720"/>
                <a:gd name="T6" fmla="*/ 0 w 720"/>
                <a:gd name="T7" fmla="*/ 720 h 720"/>
                <a:gd name="T8" fmla="*/ 0 w 720"/>
                <a:gd name="T9" fmla="*/ 720 h 720"/>
                <a:gd name="T10" fmla="*/ 720 w 720"/>
                <a:gd name="T11" fmla="*/ 720 h 720"/>
                <a:gd name="T12" fmla="*/ 720 w 72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720" h="720">
                  <a:moveTo>
                    <a:pt x="720" y="0"/>
                  </a:moveTo>
                  <a:lnTo>
                    <a:pt x="0" y="0"/>
                  </a:lnTo>
                  <a:lnTo>
                    <a:pt x="0" y="720"/>
                  </a:lnTo>
                  <a:lnTo>
                    <a:pt x="0" y="720"/>
                  </a:lnTo>
                  <a:lnTo>
                    <a:pt x="0" y="720"/>
                  </a:lnTo>
                  <a:lnTo>
                    <a:pt x="720" y="720"/>
                  </a:lnTo>
                  <a:lnTo>
                    <a:pt x="720" y="0"/>
                  </a:lnTo>
                  <a:close/>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8">
              <a:extLst>
                <a:ext uri="{FF2B5EF4-FFF2-40B4-BE49-F238E27FC236}">
                  <a16:creationId xmlns:a16="http://schemas.microsoft.com/office/drawing/2014/main" id="{78C5FB8F-3262-4488-A215-4B70EDDAD904}"/>
                </a:ext>
              </a:extLst>
            </p:cNvPr>
            <p:cNvSpPr>
              <a:spLocks/>
            </p:cNvSpPr>
            <p:nvPr userDrawn="1"/>
          </p:nvSpPr>
          <p:spPr bwMode="auto">
            <a:xfrm>
              <a:off x="2579" y="0"/>
              <a:ext cx="720" cy="720"/>
            </a:xfrm>
            <a:custGeom>
              <a:avLst/>
              <a:gdLst>
                <a:gd name="T0" fmla="*/ 720 w 720"/>
                <a:gd name="T1" fmla="*/ 0 h 720"/>
                <a:gd name="T2" fmla="*/ 0 w 720"/>
                <a:gd name="T3" fmla="*/ 0 h 720"/>
                <a:gd name="T4" fmla="*/ 0 w 720"/>
                <a:gd name="T5" fmla="*/ 720 h 720"/>
                <a:gd name="T6" fmla="*/ 0 w 720"/>
                <a:gd name="T7" fmla="*/ 720 h 720"/>
                <a:gd name="T8" fmla="*/ 0 w 720"/>
                <a:gd name="T9" fmla="*/ 720 h 720"/>
                <a:gd name="T10" fmla="*/ 720 w 720"/>
                <a:gd name="T11" fmla="*/ 720 h 720"/>
                <a:gd name="T12" fmla="*/ 720 w 72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720" h="720">
                  <a:moveTo>
                    <a:pt x="720" y="0"/>
                  </a:moveTo>
                  <a:lnTo>
                    <a:pt x="0" y="0"/>
                  </a:lnTo>
                  <a:lnTo>
                    <a:pt x="0" y="720"/>
                  </a:lnTo>
                  <a:lnTo>
                    <a:pt x="0" y="720"/>
                  </a:lnTo>
                  <a:lnTo>
                    <a:pt x="0" y="720"/>
                  </a:lnTo>
                  <a:lnTo>
                    <a:pt x="720" y="720"/>
                  </a:lnTo>
                  <a:lnTo>
                    <a:pt x="72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9">
              <a:extLst>
                <a:ext uri="{FF2B5EF4-FFF2-40B4-BE49-F238E27FC236}">
                  <a16:creationId xmlns:a16="http://schemas.microsoft.com/office/drawing/2014/main" id="{8A9B1676-580F-4AAA-B756-A2791113131D}"/>
                </a:ext>
              </a:extLst>
            </p:cNvPr>
            <p:cNvSpPr>
              <a:spLocks/>
            </p:cNvSpPr>
            <p:nvPr userDrawn="1"/>
          </p:nvSpPr>
          <p:spPr bwMode="auto">
            <a:xfrm>
              <a:off x="2219" y="0"/>
              <a:ext cx="360" cy="720"/>
            </a:xfrm>
            <a:custGeom>
              <a:avLst/>
              <a:gdLst>
                <a:gd name="T0" fmla="*/ 360 w 360"/>
                <a:gd name="T1" fmla="*/ 0 h 720"/>
                <a:gd name="T2" fmla="*/ 0 w 360"/>
                <a:gd name="T3" fmla="*/ 0 h 720"/>
                <a:gd name="T4" fmla="*/ 0 w 360"/>
                <a:gd name="T5" fmla="*/ 720 h 720"/>
                <a:gd name="T6" fmla="*/ 360 w 360"/>
                <a:gd name="T7" fmla="*/ 720 h 720"/>
                <a:gd name="T8" fmla="*/ 360 w 360"/>
                <a:gd name="T9" fmla="*/ 720 h 720"/>
                <a:gd name="T10" fmla="*/ 360 w 360"/>
                <a:gd name="T11" fmla="*/ 0 h 720"/>
                <a:gd name="T12" fmla="*/ 360 w 36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360" h="720">
                  <a:moveTo>
                    <a:pt x="360" y="0"/>
                  </a:moveTo>
                  <a:lnTo>
                    <a:pt x="0" y="0"/>
                  </a:lnTo>
                  <a:lnTo>
                    <a:pt x="0" y="720"/>
                  </a:lnTo>
                  <a:lnTo>
                    <a:pt x="360" y="720"/>
                  </a:lnTo>
                  <a:lnTo>
                    <a:pt x="360" y="720"/>
                  </a:lnTo>
                  <a:lnTo>
                    <a:pt x="360" y="0"/>
                  </a:lnTo>
                  <a:lnTo>
                    <a:pt x="360" y="0"/>
                  </a:lnTo>
                  <a:close/>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
              <a:extLst>
                <a:ext uri="{FF2B5EF4-FFF2-40B4-BE49-F238E27FC236}">
                  <a16:creationId xmlns:a16="http://schemas.microsoft.com/office/drawing/2014/main" id="{5ADDDBE1-1A96-4A5C-BB2D-A1017FC762A4}"/>
                </a:ext>
              </a:extLst>
            </p:cNvPr>
            <p:cNvSpPr>
              <a:spLocks/>
            </p:cNvSpPr>
            <p:nvPr userDrawn="1"/>
          </p:nvSpPr>
          <p:spPr bwMode="auto">
            <a:xfrm>
              <a:off x="2219" y="0"/>
              <a:ext cx="360" cy="720"/>
            </a:xfrm>
            <a:custGeom>
              <a:avLst/>
              <a:gdLst>
                <a:gd name="T0" fmla="*/ 360 w 360"/>
                <a:gd name="T1" fmla="*/ 0 h 720"/>
                <a:gd name="T2" fmla="*/ 0 w 360"/>
                <a:gd name="T3" fmla="*/ 0 h 720"/>
                <a:gd name="T4" fmla="*/ 0 w 360"/>
                <a:gd name="T5" fmla="*/ 720 h 720"/>
                <a:gd name="T6" fmla="*/ 360 w 360"/>
                <a:gd name="T7" fmla="*/ 720 h 720"/>
                <a:gd name="T8" fmla="*/ 360 w 360"/>
                <a:gd name="T9" fmla="*/ 720 h 720"/>
                <a:gd name="T10" fmla="*/ 360 w 360"/>
                <a:gd name="T11" fmla="*/ 0 h 720"/>
                <a:gd name="T12" fmla="*/ 360 w 36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360" h="720">
                  <a:moveTo>
                    <a:pt x="360" y="0"/>
                  </a:moveTo>
                  <a:lnTo>
                    <a:pt x="0" y="0"/>
                  </a:lnTo>
                  <a:lnTo>
                    <a:pt x="0" y="720"/>
                  </a:lnTo>
                  <a:lnTo>
                    <a:pt x="360" y="720"/>
                  </a:lnTo>
                  <a:lnTo>
                    <a:pt x="360" y="720"/>
                  </a:lnTo>
                  <a:lnTo>
                    <a:pt x="360" y="0"/>
                  </a:lnTo>
                  <a:lnTo>
                    <a:pt x="36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1">
              <a:extLst>
                <a:ext uri="{FF2B5EF4-FFF2-40B4-BE49-F238E27FC236}">
                  <a16:creationId xmlns:a16="http://schemas.microsoft.com/office/drawing/2014/main" id="{E48B1C1E-7C52-4F31-9124-A4391E2F45C3}"/>
                </a:ext>
              </a:extLst>
            </p:cNvPr>
            <p:cNvSpPr>
              <a:spLocks/>
            </p:cNvSpPr>
            <p:nvPr userDrawn="1"/>
          </p:nvSpPr>
          <p:spPr bwMode="auto">
            <a:xfrm>
              <a:off x="3299" y="0"/>
              <a:ext cx="997" cy="1080"/>
            </a:xfrm>
            <a:custGeom>
              <a:avLst/>
              <a:gdLst>
                <a:gd name="T0" fmla="*/ 0 w 997"/>
                <a:gd name="T1" fmla="*/ 0 h 1080"/>
                <a:gd name="T2" fmla="*/ 0 w 997"/>
                <a:gd name="T3" fmla="*/ 1080 h 1080"/>
                <a:gd name="T4" fmla="*/ 547 w 997"/>
                <a:gd name="T5" fmla="*/ 852 h 1080"/>
                <a:gd name="T6" fmla="*/ 997 w 997"/>
                <a:gd name="T7" fmla="*/ 665 h 1080"/>
                <a:gd name="T8" fmla="*/ 0 w 997"/>
                <a:gd name="T9" fmla="*/ 0 h 1080"/>
              </a:gdLst>
              <a:ahLst/>
              <a:cxnLst>
                <a:cxn ang="0">
                  <a:pos x="T0" y="T1"/>
                </a:cxn>
                <a:cxn ang="0">
                  <a:pos x="T2" y="T3"/>
                </a:cxn>
                <a:cxn ang="0">
                  <a:pos x="T4" y="T5"/>
                </a:cxn>
                <a:cxn ang="0">
                  <a:pos x="T6" y="T7"/>
                </a:cxn>
                <a:cxn ang="0">
                  <a:pos x="T8" y="T9"/>
                </a:cxn>
              </a:cxnLst>
              <a:rect l="0" t="0" r="r" b="b"/>
              <a:pathLst>
                <a:path w="997" h="1080">
                  <a:moveTo>
                    <a:pt x="0" y="0"/>
                  </a:moveTo>
                  <a:cubicBezTo>
                    <a:pt x="0" y="1080"/>
                    <a:pt x="0" y="1080"/>
                    <a:pt x="0" y="1080"/>
                  </a:cubicBezTo>
                  <a:cubicBezTo>
                    <a:pt x="547" y="852"/>
                    <a:pt x="547" y="852"/>
                    <a:pt x="547" y="852"/>
                  </a:cubicBezTo>
                  <a:cubicBezTo>
                    <a:pt x="997" y="665"/>
                    <a:pt x="997" y="665"/>
                    <a:pt x="997" y="665"/>
                  </a:cubicBezTo>
                  <a:cubicBezTo>
                    <a:pt x="835" y="274"/>
                    <a:pt x="449" y="0"/>
                    <a:pt x="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2">
              <a:extLst>
                <a:ext uri="{FF2B5EF4-FFF2-40B4-BE49-F238E27FC236}">
                  <a16:creationId xmlns:a16="http://schemas.microsoft.com/office/drawing/2014/main" id="{83178C27-D440-41FC-BAED-DE66C9DA309A}"/>
                </a:ext>
              </a:extLst>
            </p:cNvPr>
            <p:cNvSpPr>
              <a:spLocks/>
            </p:cNvSpPr>
            <p:nvPr userDrawn="1"/>
          </p:nvSpPr>
          <p:spPr bwMode="auto">
            <a:xfrm>
              <a:off x="4296" y="630"/>
              <a:ext cx="83" cy="450"/>
            </a:xfrm>
            <a:custGeom>
              <a:avLst/>
              <a:gdLst>
                <a:gd name="T0" fmla="*/ 83 w 83"/>
                <a:gd name="T1" fmla="*/ 0 h 450"/>
                <a:gd name="T2" fmla="*/ 0 w 83"/>
                <a:gd name="T3" fmla="*/ 35 h 450"/>
                <a:gd name="T4" fmla="*/ 83 w 83"/>
                <a:gd name="T5" fmla="*/ 450 h 450"/>
                <a:gd name="T6" fmla="*/ 83 w 83"/>
                <a:gd name="T7" fmla="*/ 450 h 450"/>
                <a:gd name="T8" fmla="*/ 83 w 83"/>
                <a:gd name="T9" fmla="*/ 0 h 450"/>
              </a:gdLst>
              <a:ahLst/>
              <a:cxnLst>
                <a:cxn ang="0">
                  <a:pos x="T0" y="T1"/>
                </a:cxn>
                <a:cxn ang="0">
                  <a:pos x="T2" y="T3"/>
                </a:cxn>
                <a:cxn ang="0">
                  <a:pos x="T4" y="T5"/>
                </a:cxn>
                <a:cxn ang="0">
                  <a:pos x="T6" y="T7"/>
                </a:cxn>
                <a:cxn ang="0">
                  <a:pos x="T8" y="T9"/>
                </a:cxn>
              </a:cxnLst>
              <a:rect l="0" t="0" r="r" b="b"/>
              <a:pathLst>
                <a:path w="83" h="450">
                  <a:moveTo>
                    <a:pt x="83" y="0"/>
                  </a:moveTo>
                  <a:cubicBezTo>
                    <a:pt x="0" y="35"/>
                    <a:pt x="0" y="35"/>
                    <a:pt x="0" y="35"/>
                  </a:cubicBezTo>
                  <a:cubicBezTo>
                    <a:pt x="54" y="162"/>
                    <a:pt x="83" y="303"/>
                    <a:pt x="83" y="450"/>
                  </a:cubicBezTo>
                  <a:cubicBezTo>
                    <a:pt x="83" y="450"/>
                    <a:pt x="83" y="450"/>
                    <a:pt x="83" y="450"/>
                  </a:cubicBezTo>
                  <a:cubicBezTo>
                    <a:pt x="83" y="0"/>
                    <a:pt x="83" y="0"/>
                    <a:pt x="83"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3">
              <a:extLst>
                <a:ext uri="{FF2B5EF4-FFF2-40B4-BE49-F238E27FC236}">
                  <a16:creationId xmlns:a16="http://schemas.microsoft.com/office/drawing/2014/main" id="{362B75AA-0606-434F-972E-5A6C9F1822C4}"/>
                </a:ext>
              </a:extLst>
            </p:cNvPr>
            <p:cNvSpPr>
              <a:spLocks/>
            </p:cNvSpPr>
            <p:nvPr userDrawn="1"/>
          </p:nvSpPr>
          <p:spPr bwMode="auto">
            <a:xfrm>
              <a:off x="3299" y="665"/>
              <a:ext cx="1080" cy="415"/>
            </a:xfrm>
            <a:custGeom>
              <a:avLst/>
              <a:gdLst>
                <a:gd name="T0" fmla="*/ 997 w 1080"/>
                <a:gd name="T1" fmla="*/ 0 h 415"/>
                <a:gd name="T2" fmla="*/ 997 w 1080"/>
                <a:gd name="T3" fmla="*/ 0 h 415"/>
                <a:gd name="T4" fmla="*/ 547 w 1080"/>
                <a:gd name="T5" fmla="*/ 187 h 415"/>
                <a:gd name="T6" fmla="*/ 0 w 1080"/>
                <a:gd name="T7" fmla="*/ 415 h 415"/>
                <a:gd name="T8" fmla="*/ 1080 w 1080"/>
                <a:gd name="T9" fmla="*/ 415 h 415"/>
                <a:gd name="T10" fmla="*/ 997 w 1080"/>
                <a:gd name="T11" fmla="*/ 0 h 415"/>
                <a:gd name="T12" fmla="*/ 997 w 1080"/>
                <a:gd name="T13" fmla="*/ 0 h 415"/>
              </a:gdLst>
              <a:ahLst/>
              <a:cxnLst>
                <a:cxn ang="0">
                  <a:pos x="T0" y="T1"/>
                </a:cxn>
                <a:cxn ang="0">
                  <a:pos x="T2" y="T3"/>
                </a:cxn>
                <a:cxn ang="0">
                  <a:pos x="T4" y="T5"/>
                </a:cxn>
                <a:cxn ang="0">
                  <a:pos x="T6" y="T7"/>
                </a:cxn>
                <a:cxn ang="0">
                  <a:pos x="T8" y="T9"/>
                </a:cxn>
                <a:cxn ang="0">
                  <a:pos x="T10" y="T11"/>
                </a:cxn>
                <a:cxn ang="0">
                  <a:pos x="T12" y="T13"/>
                </a:cxn>
              </a:cxnLst>
              <a:rect l="0" t="0" r="r" b="b"/>
              <a:pathLst>
                <a:path w="1080" h="415">
                  <a:moveTo>
                    <a:pt x="997" y="0"/>
                  </a:moveTo>
                  <a:cubicBezTo>
                    <a:pt x="997" y="0"/>
                    <a:pt x="997" y="0"/>
                    <a:pt x="997" y="0"/>
                  </a:cubicBezTo>
                  <a:cubicBezTo>
                    <a:pt x="547" y="187"/>
                    <a:pt x="547" y="187"/>
                    <a:pt x="547" y="187"/>
                  </a:cubicBezTo>
                  <a:cubicBezTo>
                    <a:pt x="0" y="415"/>
                    <a:pt x="0" y="415"/>
                    <a:pt x="0" y="415"/>
                  </a:cubicBezTo>
                  <a:cubicBezTo>
                    <a:pt x="1080" y="415"/>
                    <a:pt x="1080" y="415"/>
                    <a:pt x="1080" y="415"/>
                  </a:cubicBezTo>
                  <a:cubicBezTo>
                    <a:pt x="1080" y="268"/>
                    <a:pt x="1051" y="127"/>
                    <a:pt x="997" y="0"/>
                  </a:cubicBezTo>
                  <a:cubicBezTo>
                    <a:pt x="997" y="0"/>
                    <a:pt x="997" y="0"/>
                    <a:pt x="997" y="0"/>
                  </a:cubicBezTo>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4">
              <a:extLst>
                <a:ext uri="{FF2B5EF4-FFF2-40B4-BE49-F238E27FC236}">
                  <a16:creationId xmlns:a16="http://schemas.microsoft.com/office/drawing/2014/main" id="{07E0678B-D26C-4C3E-8D8A-6E83CF011EBB}"/>
                </a:ext>
              </a:extLst>
            </p:cNvPr>
            <p:cNvSpPr>
              <a:spLocks/>
            </p:cNvSpPr>
            <p:nvPr userDrawn="1"/>
          </p:nvSpPr>
          <p:spPr bwMode="auto">
            <a:xfrm>
              <a:off x="4739" y="0"/>
              <a:ext cx="720" cy="1080"/>
            </a:xfrm>
            <a:custGeom>
              <a:avLst/>
              <a:gdLst>
                <a:gd name="T0" fmla="*/ 0 w 720"/>
                <a:gd name="T1" fmla="*/ 0 h 1080"/>
                <a:gd name="T2" fmla="*/ 0 w 720"/>
                <a:gd name="T3" fmla="*/ 96 h 1080"/>
                <a:gd name="T4" fmla="*/ 0 w 720"/>
                <a:gd name="T5" fmla="*/ 96 h 1080"/>
                <a:gd name="T6" fmla="*/ 0 w 720"/>
                <a:gd name="T7" fmla="*/ 96 h 1080"/>
                <a:gd name="T8" fmla="*/ 360 w 720"/>
                <a:gd name="T9" fmla="*/ 720 h 1080"/>
                <a:gd name="T10" fmla="*/ 360 w 720"/>
                <a:gd name="T11" fmla="*/ 1080 h 1080"/>
                <a:gd name="T12" fmla="*/ 720 w 720"/>
                <a:gd name="T13" fmla="*/ 1080 h 1080"/>
                <a:gd name="T14" fmla="*/ 720 w 720"/>
                <a:gd name="T15" fmla="*/ 720 h 1080"/>
                <a:gd name="T16" fmla="*/ 0 w 720"/>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080">
                  <a:moveTo>
                    <a:pt x="0" y="0"/>
                  </a:moveTo>
                  <a:cubicBezTo>
                    <a:pt x="0" y="96"/>
                    <a:pt x="0" y="96"/>
                    <a:pt x="0" y="96"/>
                  </a:cubicBezTo>
                  <a:cubicBezTo>
                    <a:pt x="0" y="96"/>
                    <a:pt x="0" y="96"/>
                    <a:pt x="0" y="96"/>
                  </a:cubicBezTo>
                  <a:cubicBezTo>
                    <a:pt x="0" y="96"/>
                    <a:pt x="0" y="96"/>
                    <a:pt x="0" y="96"/>
                  </a:cubicBezTo>
                  <a:cubicBezTo>
                    <a:pt x="215" y="221"/>
                    <a:pt x="360" y="453"/>
                    <a:pt x="360" y="720"/>
                  </a:cubicBezTo>
                  <a:cubicBezTo>
                    <a:pt x="360" y="1080"/>
                    <a:pt x="360" y="1080"/>
                    <a:pt x="360" y="1080"/>
                  </a:cubicBezTo>
                  <a:cubicBezTo>
                    <a:pt x="720" y="1080"/>
                    <a:pt x="720" y="1080"/>
                    <a:pt x="720" y="1080"/>
                  </a:cubicBezTo>
                  <a:cubicBezTo>
                    <a:pt x="720" y="720"/>
                    <a:pt x="720" y="720"/>
                    <a:pt x="720" y="720"/>
                  </a:cubicBezTo>
                  <a:cubicBezTo>
                    <a:pt x="720" y="322"/>
                    <a:pt x="398" y="0"/>
                    <a:pt x="0"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5">
              <a:extLst>
                <a:ext uri="{FF2B5EF4-FFF2-40B4-BE49-F238E27FC236}">
                  <a16:creationId xmlns:a16="http://schemas.microsoft.com/office/drawing/2014/main" id="{DD4F9D6D-0A9B-4CF1-978A-5D1F3AE26C2A}"/>
                </a:ext>
              </a:extLst>
            </p:cNvPr>
            <p:cNvSpPr>
              <a:spLocks/>
            </p:cNvSpPr>
            <p:nvPr userDrawn="1"/>
          </p:nvSpPr>
          <p:spPr bwMode="auto">
            <a:xfrm>
              <a:off x="4379" y="0"/>
              <a:ext cx="360" cy="1080"/>
            </a:xfrm>
            <a:custGeom>
              <a:avLst/>
              <a:gdLst>
                <a:gd name="T0" fmla="*/ 0 w 360"/>
                <a:gd name="T1" fmla="*/ 0 h 1080"/>
                <a:gd name="T2" fmla="*/ 0 w 360"/>
                <a:gd name="T3" fmla="*/ 1080 h 1080"/>
                <a:gd name="T4" fmla="*/ 360 w 360"/>
                <a:gd name="T5" fmla="*/ 1080 h 1080"/>
                <a:gd name="T6" fmla="*/ 360 w 360"/>
                <a:gd name="T7" fmla="*/ 96 h 1080"/>
                <a:gd name="T8" fmla="*/ 360 w 360"/>
                <a:gd name="T9" fmla="*/ 96 h 1080"/>
                <a:gd name="T10" fmla="*/ 0 w 360"/>
                <a:gd name="T11" fmla="*/ 0 h 1080"/>
              </a:gdLst>
              <a:ahLst/>
              <a:cxnLst>
                <a:cxn ang="0">
                  <a:pos x="T0" y="T1"/>
                </a:cxn>
                <a:cxn ang="0">
                  <a:pos x="T2" y="T3"/>
                </a:cxn>
                <a:cxn ang="0">
                  <a:pos x="T4" y="T5"/>
                </a:cxn>
                <a:cxn ang="0">
                  <a:pos x="T6" y="T7"/>
                </a:cxn>
                <a:cxn ang="0">
                  <a:pos x="T8" y="T9"/>
                </a:cxn>
                <a:cxn ang="0">
                  <a:pos x="T10" y="T11"/>
                </a:cxn>
              </a:cxnLst>
              <a:rect l="0" t="0" r="r" b="b"/>
              <a:pathLst>
                <a:path w="360" h="1080">
                  <a:moveTo>
                    <a:pt x="0" y="0"/>
                  </a:moveTo>
                  <a:cubicBezTo>
                    <a:pt x="0" y="1080"/>
                    <a:pt x="0" y="1080"/>
                    <a:pt x="0" y="1080"/>
                  </a:cubicBezTo>
                  <a:cubicBezTo>
                    <a:pt x="360" y="1080"/>
                    <a:pt x="360" y="1080"/>
                    <a:pt x="360" y="1080"/>
                  </a:cubicBezTo>
                  <a:cubicBezTo>
                    <a:pt x="360" y="96"/>
                    <a:pt x="360" y="96"/>
                    <a:pt x="360" y="96"/>
                  </a:cubicBezTo>
                  <a:cubicBezTo>
                    <a:pt x="360" y="96"/>
                    <a:pt x="360" y="96"/>
                    <a:pt x="360" y="96"/>
                  </a:cubicBezTo>
                  <a:cubicBezTo>
                    <a:pt x="254" y="35"/>
                    <a:pt x="131" y="0"/>
                    <a:pt x="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6">
              <a:extLst>
                <a:ext uri="{FF2B5EF4-FFF2-40B4-BE49-F238E27FC236}">
                  <a16:creationId xmlns:a16="http://schemas.microsoft.com/office/drawing/2014/main" id="{B248EC6E-07B5-4F08-A3F4-5EF79474B0DC}"/>
                </a:ext>
              </a:extLst>
            </p:cNvPr>
            <p:cNvSpPr>
              <a:spLocks/>
            </p:cNvSpPr>
            <p:nvPr userDrawn="1"/>
          </p:nvSpPr>
          <p:spPr bwMode="auto">
            <a:xfrm>
              <a:off x="4739" y="96"/>
              <a:ext cx="360" cy="984"/>
            </a:xfrm>
            <a:custGeom>
              <a:avLst/>
              <a:gdLst>
                <a:gd name="T0" fmla="*/ 0 w 360"/>
                <a:gd name="T1" fmla="*/ 0 h 984"/>
                <a:gd name="T2" fmla="*/ 0 w 360"/>
                <a:gd name="T3" fmla="*/ 0 h 984"/>
                <a:gd name="T4" fmla="*/ 0 w 360"/>
                <a:gd name="T5" fmla="*/ 984 h 984"/>
                <a:gd name="T6" fmla="*/ 180 w 360"/>
                <a:gd name="T7" fmla="*/ 984 h 984"/>
                <a:gd name="T8" fmla="*/ 180 w 360"/>
                <a:gd name="T9" fmla="*/ 984 h 984"/>
                <a:gd name="T10" fmla="*/ 180 w 360"/>
                <a:gd name="T11" fmla="*/ 984 h 984"/>
                <a:gd name="T12" fmla="*/ 180 w 360"/>
                <a:gd name="T13" fmla="*/ 984 h 984"/>
                <a:gd name="T14" fmla="*/ 360 w 360"/>
                <a:gd name="T15" fmla="*/ 984 h 984"/>
                <a:gd name="T16" fmla="*/ 360 w 360"/>
                <a:gd name="T17" fmla="*/ 624 h 984"/>
                <a:gd name="T18" fmla="*/ 0 w 360"/>
                <a:gd name="T1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984">
                  <a:moveTo>
                    <a:pt x="0" y="0"/>
                  </a:moveTo>
                  <a:cubicBezTo>
                    <a:pt x="0" y="0"/>
                    <a:pt x="0" y="0"/>
                    <a:pt x="0" y="0"/>
                  </a:cubicBezTo>
                  <a:cubicBezTo>
                    <a:pt x="0" y="984"/>
                    <a:pt x="0" y="984"/>
                    <a:pt x="0" y="984"/>
                  </a:cubicBezTo>
                  <a:cubicBezTo>
                    <a:pt x="180" y="984"/>
                    <a:pt x="180" y="984"/>
                    <a:pt x="180" y="984"/>
                  </a:cubicBezTo>
                  <a:cubicBezTo>
                    <a:pt x="180" y="984"/>
                    <a:pt x="180" y="984"/>
                    <a:pt x="180" y="984"/>
                  </a:cubicBezTo>
                  <a:cubicBezTo>
                    <a:pt x="180" y="984"/>
                    <a:pt x="180" y="984"/>
                    <a:pt x="180" y="984"/>
                  </a:cubicBezTo>
                  <a:cubicBezTo>
                    <a:pt x="180" y="984"/>
                    <a:pt x="180" y="984"/>
                    <a:pt x="180" y="984"/>
                  </a:cubicBezTo>
                  <a:cubicBezTo>
                    <a:pt x="360" y="984"/>
                    <a:pt x="360" y="984"/>
                    <a:pt x="360" y="984"/>
                  </a:cubicBezTo>
                  <a:cubicBezTo>
                    <a:pt x="360" y="624"/>
                    <a:pt x="360" y="624"/>
                    <a:pt x="360" y="624"/>
                  </a:cubicBezTo>
                  <a:cubicBezTo>
                    <a:pt x="360" y="357"/>
                    <a:pt x="215" y="125"/>
                    <a:pt x="0" y="0"/>
                  </a:cubicBezTo>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7">
              <a:extLst>
                <a:ext uri="{FF2B5EF4-FFF2-40B4-BE49-F238E27FC236}">
                  <a16:creationId xmlns:a16="http://schemas.microsoft.com/office/drawing/2014/main" id="{B4ADD616-8198-40C4-9F16-4AB36BC265BF}"/>
                </a:ext>
              </a:extLst>
            </p:cNvPr>
            <p:cNvSpPr>
              <a:spLocks noEditPoints="1"/>
            </p:cNvSpPr>
            <p:nvPr userDrawn="1"/>
          </p:nvSpPr>
          <p:spPr bwMode="auto">
            <a:xfrm>
              <a:off x="2219" y="1080"/>
              <a:ext cx="1080" cy="1080"/>
            </a:xfrm>
            <a:custGeom>
              <a:avLst/>
              <a:gdLst>
                <a:gd name="T0" fmla="*/ 541 w 1080"/>
                <a:gd name="T1" fmla="*/ 774 h 1080"/>
                <a:gd name="T2" fmla="*/ 308 w 1080"/>
                <a:gd name="T3" fmla="*/ 540 h 1080"/>
                <a:gd name="T4" fmla="*/ 541 w 1080"/>
                <a:gd name="T5" fmla="*/ 306 h 1080"/>
                <a:gd name="T6" fmla="*/ 775 w 1080"/>
                <a:gd name="T7" fmla="*/ 540 h 1080"/>
                <a:gd name="T8" fmla="*/ 541 w 1080"/>
                <a:gd name="T9" fmla="*/ 774 h 1080"/>
                <a:gd name="T10" fmla="*/ 540 w 1080"/>
                <a:gd name="T11" fmla="*/ 0 h 1080"/>
                <a:gd name="T12" fmla="*/ 540 w 1080"/>
                <a:gd name="T13" fmla="*/ 0 h 1080"/>
                <a:gd name="T14" fmla="*/ 0 w 1080"/>
                <a:gd name="T15" fmla="*/ 540 h 1080"/>
                <a:gd name="T16" fmla="*/ 540 w 1080"/>
                <a:gd name="T17" fmla="*/ 1080 h 1080"/>
                <a:gd name="T18" fmla="*/ 1080 w 1080"/>
                <a:gd name="T19" fmla="*/ 540 h 1080"/>
                <a:gd name="T20" fmla="*/ 540 w 1080"/>
                <a:gd name="T21" fmla="*/ 0 h 1080"/>
                <a:gd name="T22" fmla="*/ 540 w 1080"/>
                <a:gd name="T23"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0" h="1080">
                  <a:moveTo>
                    <a:pt x="541" y="774"/>
                  </a:moveTo>
                  <a:cubicBezTo>
                    <a:pt x="412" y="774"/>
                    <a:pt x="308" y="669"/>
                    <a:pt x="308" y="540"/>
                  </a:cubicBezTo>
                  <a:cubicBezTo>
                    <a:pt x="308" y="411"/>
                    <a:pt x="412" y="306"/>
                    <a:pt x="541" y="306"/>
                  </a:cubicBezTo>
                  <a:cubicBezTo>
                    <a:pt x="670" y="306"/>
                    <a:pt x="775" y="411"/>
                    <a:pt x="775" y="540"/>
                  </a:cubicBezTo>
                  <a:cubicBezTo>
                    <a:pt x="775" y="669"/>
                    <a:pt x="670" y="774"/>
                    <a:pt x="541" y="774"/>
                  </a:cubicBezTo>
                  <a:moveTo>
                    <a:pt x="540" y="0"/>
                  </a:moveTo>
                  <a:cubicBezTo>
                    <a:pt x="540" y="0"/>
                    <a:pt x="540" y="0"/>
                    <a:pt x="540" y="0"/>
                  </a:cubicBezTo>
                  <a:cubicBezTo>
                    <a:pt x="242" y="0"/>
                    <a:pt x="0" y="242"/>
                    <a:pt x="0" y="540"/>
                  </a:cubicBezTo>
                  <a:cubicBezTo>
                    <a:pt x="0" y="838"/>
                    <a:pt x="242" y="1080"/>
                    <a:pt x="540" y="1080"/>
                  </a:cubicBezTo>
                  <a:cubicBezTo>
                    <a:pt x="838" y="1080"/>
                    <a:pt x="1080" y="838"/>
                    <a:pt x="1080" y="540"/>
                  </a:cubicBezTo>
                  <a:cubicBezTo>
                    <a:pt x="1080" y="242"/>
                    <a:pt x="838" y="0"/>
                    <a:pt x="540" y="0"/>
                  </a:cubicBezTo>
                  <a:cubicBezTo>
                    <a:pt x="540" y="0"/>
                    <a:pt x="540" y="0"/>
                    <a:pt x="54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Oval 18">
              <a:extLst>
                <a:ext uri="{FF2B5EF4-FFF2-40B4-BE49-F238E27FC236}">
                  <a16:creationId xmlns:a16="http://schemas.microsoft.com/office/drawing/2014/main" id="{7C870FC9-EFB2-4A43-8DF8-DF7CC1D7072E}"/>
                </a:ext>
              </a:extLst>
            </p:cNvPr>
            <p:cNvSpPr>
              <a:spLocks noChangeArrowheads="1"/>
            </p:cNvSpPr>
            <p:nvPr userDrawn="1"/>
          </p:nvSpPr>
          <p:spPr bwMode="auto">
            <a:xfrm>
              <a:off x="2527" y="1386"/>
              <a:ext cx="467" cy="468"/>
            </a:xfrm>
            <a:prstGeom prst="ellipse">
              <a:avLst/>
            </a:pr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9">
              <a:extLst>
                <a:ext uri="{FF2B5EF4-FFF2-40B4-BE49-F238E27FC236}">
                  <a16:creationId xmlns:a16="http://schemas.microsoft.com/office/drawing/2014/main" id="{09E76F68-318F-4C70-8910-D35C7B6E6EF6}"/>
                </a:ext>
              </a:extLst>
            </p:cNvPr>
            <p:cNvSpPr>
              <a:spLocks/>
            </p:cNvSpPr>
            <p:nvPr userDrawn="1"/>
          </p:nvSpPr>
          <p:spPr bwMode="auto">
            <a:xfrm>
              <a:off x="3839" y="1080"/>
              <a:ext cx="540" cy="1080"/>
            </a:xfrm>
            <a:custGeom>
              <a:avLst/>
              <a:gdLst>
                <a:gd name="T0" fmla="*/ 540 w 540"/>
                <a:gd name="T1" fmla="*/ 0 h 1080"/>
                <a:gd name="T2" fmla="*/ 540 w 540"/>
                <a:gd name="T3" fmla="*/ 0 h 1080"/>
                <a:gd name="T4" fmla="*/ 0 w 540"/>
                <a:gd name="T5" fmla="*/ 1080 h 1080"/>
                <a:gd name="T6" fmla="*/ 540 w 540"/>
                <a:gd name="T7" fmla="*/ 1080 h 1080"/>
                <a:gd name="T8" fmla="*/ 540 w 540"/>
                <a:gd name="T9" fmla="*/ 0 h 1080"/>
              </a:gdLst>
              <a:ahLst/>
              <a:cxnLst>
                <a:cxn ang="0">
                  <a:pos x="T0" y="T1"/>
                </a:cxn>
                <a:cxn ang="0">
                  <a:pos x="T2" y="T3"/>
                </a:cxn>
                <a:cxn ang="0">
                  <a:pos x="T4" y="T5"/>
                </a:cxn>
                <a:cxn ang="0">
                  <a:pos x="T6" y="T7"/>
                </a:cxn>
                <a:cxn ang="0">
                  <a:pos x="T8" y="T9"/>
                </a:cxn>
              </a:cxnLst>
              <a:rect l="0" t="0" r="r" b="b"/>
              <a:pathLst>
                <a:path w="540" h="1080">
                  <a:moveTo>
                    <a:pt x="540" y="0"/>
                  </a:moveTo>
                  <a:lnTo>
                    <a:pt x="540" y="0"/>
                  </a:lnTo>
                  <a:lnTo>
                    <a:pt x="0" y="1080"/>
                  </a:lnTo>
                  <a:lnTo>
                    <a:pt x="540" y="1080"/>
                  </a:lnTo>
                  <a:lnTo>
                    <a:pt x="540" y="0"/>
                  </a:lnTo>
                  <a:close/>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20">
              <a:extLst>
                <a:ext uri="{FF2B5EF4-FFF2-40B4-BE49-F238E27FC236}">
                  <a16:creationId xmlns:a16="http://schemas.microsoft.com/office/drawing/2014/main" id="{1FBB9A07-1DC9-4F35-9C06-C39AADE91D3B}"/>
                </a:ext>
              </a:extLst>
            </p:cNvPr>
            <p:cNvSpPr>
              <a:spLocks/>
            </p:cNvSpPr>
            <p:nvPr userDrawn="1"/>
          </p:nvSpPr>
          <p:spPr bwMode="auto">
            <a:xfrm>
              <a:off x="3839" y="1080"/>
              <a:ext cx="540" cy="1080"/>
            </a:xfrm>
            <a:custGeom>
              <a:avLst/>
              <a:gdLst>
                <a:gd name="T0" fmla="*/ 540 w 540"/>
                <a:gd name="T1" fmla="*/ 0 h 1080"/>
                <a:gd name="T2" fmla="*/ 540 w 540"/>
                <a:gd name="T3" fmla="*/ 0 h 1080"/>
                <a:gd name="T4" fmla="*/ 0 w 540"/>
                <a:gd name="T5" fmla="*/ 1080 h 1080"/>
                <a:gd name="T6" fmla="*/ 540 w 540"/>
                <a:gd name="T7" fmla="*/ 1080 h 1080"/>
                <a:gd name="T8" fmla="*/ 540 w 540"/>
                <a:gd name="T9" fmla="*/ 0 h 1080"/>
              </a:gdLst>
              <a:ahLst/>
              <a:cxnLst>
                <a:cxn ang="0">
                  <a:pos x="T0" y="T1"/>
                </a:cxn>
                <a:cxn ang="0">
                  <a:pos x="T2" y="T3"/>
                </a:cxn>
                <a:cxn ang="0">
                  <a:pos x="T4" y="T5"/>
                </a:cxn>
                <a:cxn ang="0">
                  <a:pos x="T6" y="T7"/>
                </a:cxn>
                <a:cxn ang="0">
                  <a:pos x="T8" y="T9"/>
                </a:cxn>
              </a:cxnLst>
              <a:rect l="0" t="0" r="r" b="b"/>
              <a:pathLst>
                <a:path w="540" h="1080">
                  <a:moveTo>
                    <a:pt x="540" y="0"/>
                  </a:moveTo>
                  <a:lnTo>
                    <a:pt x="540" y="0"/>
                  </a:lnTo>
                  <a:lnTo>
                    <a:pt x="0" y="1080"/>
                  </a:lnTo>
                  <a:lnTo>
                    <a:pt x="540" y="1080"/>
                  </a:lnTo>
                  <a:lnTo>
                    <a:pt x="54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21">
              <a:extLst>
                <a:ext uri="{FF2B5EF4-FFF2-40B4-BE49-F238E27FC236}">
                  <a16:creationId xmlns:a16="http://schemas.microsoft.com/office/drawing/2014/main" id="{F92F7505-E8C8-4F9C-B44E-86FFA3FFA465}"/>
                </a:ext>
              </a:extLst>
            </p:cNvPr>
            <p:cNvSpPr>
              <a:spLocks/>
            </p:cNvSpPr>
            <p:nvPr userDrawn="1"/>
          </p:nvSpPr>
          <p:spPr bwMode="auto">
            <a:xfrm>
              <a:off x="3299" y="1080"/>
              <a:ext cx="540" cy="1080"/>
            </a:xfrm>
            <a:custGeom>
              <a:avLst/>
              <a:gdLst>
                <a:gd name="T0" fmla="*/ 0 w 540"/>
                <a:gd name="T1" fmla="*/ 0 h 1080"/>
                <a:gd name="T2" fmla="*/ 0 w 540"/>
                <a:gd name="T3" fmla="*/ 0 h 1080"/>
                <a:gd name="T4" fmla="*/ 0 w 540"/>
                <a:gd name="T5" fmla="*/ 1080 h 1080"/>
                <a:gd name="T6" fmla="*/ 0 w 540"/>
                <a:gd name="T7" fmla="*/ 1080 h 1080"/>
                <a:gd name="T8" fmla="*/ 540 w 540"/>
                <a:gd name="T9" fmla="*/ 1080 h 1080"/>
                <a:gd name="T10" fmla="*/ 0 w 540"/>
                <a:gd name="T11" fmla="*/ 0 h 1080"/>
              </a:gdLst>
              <a:ahLst/>
              <a:cxnLst>
                <a:cxn ang="0">
                  <a:pos x="T0" y="T1"/>
                </a:cxn>
                <a:cxn ang="0">
                  <a:pos x="T2" y="T3"/>
                </a:cxn>
                <a:cxn ang="0">
                  <a:pos x="T4" y="T5"/>
                </a:cxn>
                <a:cxn ang="0">
                  <a:pos x="T6" y="T7"/>
                </a:cxn>
                <a:cxn ang="0">
                  <a:pos x="T8" y="T9"/>
                </a:cxn>
                <a:cxn ang="0">
                  <a:pos x="T10" y="T11"/>
                </a:cxn>
              </a:cxnLst>
              <a:rect l="0" t="0" r="r" b="b"/>
              <a:pathLst>
                <a:path w="540" h="1080">
                  <a:moveTo>
                    <a:pt x="0" y="0"/>
                  </a:moveTo>
                  <a:lnTo>
                    <a:pt x="0" y="0"/>
                  </a:lnTo>
                  <a:lnTo>
                    <a:pt x="0" y="1080"/>
                  </a:lnTo>
                  <a:lnTo>
                    <a:pt x="0" y="1080"/>
                  </a:lnTo>
                  <a:lnTo>
                    <a:pt x="540" y="1080"/>
                  </a:lnTo>
                  <a:lnTo>
                    <a:pt x="0" y="0"/>
                  </a:lnTo>
                  <a:close/>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22">
              <a:extLst>
                <a:ext uri="{FF2B5EF4-FFF2-40B4-BE49-F238E27FC236}">
                  <a16:creationId xmlns:a16="http://schemas.microsoft.com/office/drawing/2014/main" id="{B21BC6DD-4AD8-46C8-874C-58E62EBD8D53}"/>
                </a:ext>
              </a:extLst>
            </p:cNvPr>
            <p:cNvSpPr>
              <a:spLocks/>
            </p:cNvSpPr>
            <p:nvPr userDrawn="1"/>
          </p:nvSpPr>
          <p:spPr bwMode="auto">
            <a:xfrm>
              <a:off x="3299" y="1080"/>
              <a:ext cx="540" cy="1080"/>
            </a:xfrm>
            <a:custGeom>
              <a:avLst/>
              <a:gdLst>
                <a:gd name="T0" fmla="*/ 0 w 540"/>
                <a:gd name="T1" fmla="*/ 0 h 1080"/>
                <a:gd name="T2" fmla="*/ 0 w 540"/>
                <a:gd name="T3" fmla="*/ 0 h 1080"/>
                <a:gd name="T4" fmla="*/ 0 w 540"/>
                <a:gd name="T5" fmla="*/ 1080 h 1080"/>
                <a:gd name="T6" fmla="*/ 0 w 540"/>
                <a:gd name="T7" fmla="*/ 1080 h 1080"/>
                <a:gd name="T8" fmla="*/ 540 w 540"/>
                <a:gd name="T9" fmla="*/ 1080 h 1080"/>
                <a:gd name="T10" fmla="*/ 0 w 540"/>
                <a:gd name="T11" fmla="*/ 0 h 1080"/>
              </a:gdLst>
              <a:ahLst/>
              <a:cxnLst>
                <a:cxn ang="0">
                  <a:pos x="T0" y="T1"/>
                </a:cxn>
                <a:cxn ang="0">
                  <a:pos x="T2" y="T3"/>
                </a:cxn>
                <a:cxn ang="0">
                  <a:pos x="T4" y="T5"/>
                </a:cxn>
                <a:cxn ang="0">
                  <a:pos x="T6" y="T7"/>
                </a:cxn>
                <a:cxn ang="0">
                  <a:pos x="T8" y="T9"/>
                </a:cxn>
                <a:cxn ang="0">
                  <a:pos x="T10" y="T11"/>
                </a:cxn>
              </a:cxnLst>
              <a:rect l="0" t="0" r="r" b="b"/>
              <a:pathLst>
                <a:path w="540" h="1080">
                  <a:moveTo>
                    <a:pt x="0" y="0"/>
                  </a:moveTo>
                  <a:lnTo>
                    <a:pt x="0" y="0"/>
                  </a:lnTo>
                  <a:lnTo>
                    <a:pt x="0" y="1080"/>
                  </a:lnTo>
                  <a:lnTo>
                    <a:pt x="0" y="1080"/>
                  </a:lnTo>
                  <a:lnTo>
                    <a:pt x="540" y="108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23">
              <a:extLst>
                <a:ext uri="{FF2B5EF4-FFF2-40B4-BE49-F238E27FC236}">
                  <a16:creationId xmlns:a16="http://schemas.microsoft.com/office/drawing/2014/main" id="{82EE83EC-AEA0-43CD-8495-1AA9D2543A77}"/>
                </a:ext>
              </a:extLst>
            </p:cNvPr>
            <p:cNvSpPr>
              <a:spLocks noEditPoints="1"/>
            </p:cNvSpPr>
            <p:nvPr userDrawn="1"/>
          </p:nvSpPr>
          <p:spPr bwMode="auto">
            <a:xfrm>
              <a:off x="3299" y="1080"/>
              <a:ext cx="1080" cy="1080"/>
            </a:xfrm>
            <a:custGeom>
              <a:avLst/>
              <a:gdLst>
                <a:gd name="T0" fmla="*/ 1080 w 1080"/>
                <a:gd name="T1" fmla="*/ 0 h 1080"/>
                <a:gd name="T2" fmla="*/ 0 w 1080"/>
                <a:gd name="T3" fmla="*/ 0 h 1080"/>
                <a:gd name="T4" fmla="*/ 540 w 1080"/>
                <a:gd name="T5" fmla="*/ 1080 h 1080"/>
                <a:gd name="T6" fmla="*/ 1080 w 1080"/>
                <a:gd name="T7" fmla="*/ 0 h 1080"/>
                <a:gd name="T8" fmla="*/ 1080 w 1080"/>
                <a:gd name="T9" fmla="*/ 0 h 1080"/>
                <a:gd name="T10" fmla="*/ 1080 w 1080"/>
                <a:gd name="T11" fmla="*/ 0 h 1080"/>
              </a:gdLst>
              <a:ahLst/>
              <a:cxnLst>
                <a:cxn ang="0">
                  <a:pos x="T0" y="T1"/>
                </a:cxn>
                <a:cxn ang="0">
                  <a:pos x="T2" y="T3"/>
                </a:cxn>
                <a:cxn ang="0">
                  <a:pos x="T4" y="T5"/>
                </a:cxn>
                <a:cxn ang="0">
                  <a:pos x="T6" y="T7"/>
                </a:cxn>
                <a:cxn ang="0">
                  <a:pos x="T8" y="T9"/>
                </a:cxn>
                <a:cxn ang="0">
                  <a:pos x="T10" y="T11"/>
                </a:cxn>
              </a:cxnLst>
              <a:rect l="0" t="0" r="r" b="b"/>
              <a:pathLst>
                <a:path w="1080" h="1080">
                  <a:moveTo>
                    <a:pt x="1080" y="0"/>
                  </a:moveTo>
                  <a:lnTo>
                    <a:pt x="0" y="0"/>
                  </a:lnTo>
                  <a:lnTo>
                    <a:pt x="540" y="1080"/>
                  </a:lnTo>
                  <a:lnTo>
                    <a:pt x="1080" y="0"/>
                  </a:lnTo>
                  <a:close/>
                  <a:moveTo>
                    <a:pt x="1080" y="0"/>
                  </a:moveTo>
                  <a:lnTo>
                    <a:pt x="1080" y="0"/>
                  </a:lnTo>
                  <a:close/>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24">
              <a:extLst>
                <a:ext uri="{FF2B5EF4-FFF2-40B4-BE49-F238E27FC236}">
                  <a16:creationId xmlns:a16="http://schemas.microsoft.com/office/drawing/2014/main" id="{693B18F5-79A6-4A0D-8B90-C59EA0F73556}"/>
                </a:ext>
              </a:extLst>
            </p:cNvPr>
            <p:cNvSpPr>
              <a:spLocks noEditPoints="1"/>
            </p:cNvSpPr>
            <p:nvPr userDrawn="1"/>
          </p:nvSpPr>
          <p:spPr bwMode="auto">
            <a:xfrm>
              <a:off x="3299" y="1080"/>
              <a:ext cx="1080" cy="1080"/>
            </a:xfrm>
            <a:custGeom>
              <a:avLst/>
              <a:gdLst>
                <a:gd name="T0" fmla="*/ 1080 w 1080"/>
                <a:gd name="T1" fmla="*/ 0 h 1080"/>
                <a:gd name="T2" fmla="*/ 0 w 1080"/>
                <a:gd name="T3" fmla="*/ 0 h 1080"/>
                <a:gd name="T4" fmla="*/ 540 w 1080"/>
                <a:gd name="T5" fmla="*/ 1080 h 1080"/>
                <a:gd name="T6" fmla="*/ 1080 w 1080"/>
                <a:gd name="T7" fmla="*/ 0 h 1080"/>
                <a:gd name="T8" fmla="*/ 1080 w 1080"/>
                <a:gd name="T9" fmla="*/ 0 h 1080"/>
                <a:gd name="T10" fmla="*/ 1080 w 1080"/>
                <a:gd name="T11" fmla="*/ 0 h 1080"/>
              </a:gdLst>
              <a:ahLst/>
              <a:cxnLst>
                <a:cxn ang="0">
                  <a:pos x="T0" y="T1"/>
                </a:cxn>
                <a:cxn ang="0">
                  <a:pos x="T2" y="T3"/>
                </a:cxn>
                <a:cxn ang="0">
                  <a:pos x="T4" y="T5"/>
                </a:cxn>
                <a:cxn ang="0">
                  <a:pos x="T6" y="T7"/>
                </a:cxn>
                <a:cxn ang="0">
                  <a:pos x="T8" y="T9"/>
                </a:cxn>
                <a:cxn ang="0">
                  <a:pos x="T10" y="T11"/>
                </a:cxn>
              </a:cxnLst>
              <a:rect l="0" t="0" r="r" b="b"/>
              <a:pathLst>
                <a:path w="1080" h="1080">
                  <a:moveTo>
                    <a:pt x="1080" y="0"/>
                  </a:moveTo>
                  <a:lnTo>
                    <a:pt x="0" y="0"/>
                  </a:lnTo>
                  <a:lnTo>
                    <a:pt x="540" y="1080"/>
                  </a:lnTo>
                  <a:lnTo>
                    <a:pt x="1080" y="0"/>
                  </a:lnTo>
                  <a:moveTo>
                    <a:pt x="1080" y="0"/>
                  </a:moveTo>
                  <a:lnTo>
                    <a:pt x="108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25">
              <a:extLst>
                <a:ext uri="{FF2B5EF4-FFF2-40B4-BE49-F238E27FC236}">
                  <a16:creationId xmlns:a16="http://schemas.microsoft.com/office/drawing/2014/main" id="{591CF3A6-F361-4A5A-AD08-2CE744E777B6}"/>
                </a:ext>
              </a:extLst>
            </p:cNvPr>
            <p:cNvSpPr>
              <a:spLocks/>
            </p:cNvSpPr>
            <p:nvPr userDrawn="1"/>
          </p:nvSpPr>
          <p:spPr bwMode="auto">
            <a:xfrm>
              <a:off x="4379" y="1080"/>
              <a:ext cx="540" cy="1080"/>
            </a:xfrm>
            <a:custGeom>
              <a:avLst/>
              <a:gdLst>
                <a:gd name="T0" fmla="*/ 540 w 540"/>
                <a:gd name="T1" fmla="*/ 0 h 1080"/>
                <a:gd name="T2" fmla="*/ 540 w 540"/>
                <a:gd name="T3" fmla="*/ 0 h 1080"/>
                <a:gd name="T4" fmla="*/ 0 w 540"/>
                <a:gd name="T5" fmla="*/ 540 h 1080"/>
                <a:gd name="T6" fmla="*/ 540 w 540"/>
                <a:gd name="T7" fmla="*/ 1080 h 1080"/>
                <a:gd name="T8" fmla="*/ 540 w 540"/>
                <a:gd name="T9" fmla="*/ 0 h 1080"/>
              </a:gdLst>
              <a:ahLst/>
              <a:cxnLst>
                <a:cxn ang="0">
                  <a:pos x="T0" y="T1"/>
                </a:cxn>
                <a:cxn ang="0">
                  <a:pos x="T2" y="T3"/>
                </a:cxn>
                <a:cxn ang="0">
                  <a:pos x="T4" y="T5"/>
                </a:cxn>
                <a:cxn ang="0">
                  <a:pos x="T6" y="T7"/>
                </a:cxn>
                <a:cxn ang="0">
                  <a:pos x="T8" y="T9"/>
                </a:cxn>
              </a:cxnLst>
              <a:rect l="0" t="0" r="r" b="b"/>
              <a:pathLst>
                <a:path w="540" h="1080">
                  <a:moveTo>
                    <a:pt x="540" y="0"/>
                  </a:moveTo>
                  <a:cubicBezTo>
                    <a:pt x="540" y="0"/>
                    <a:pt x="540" y="0"/>
                    <a:pt x="540" y="0"/>
                  </a:cubicBezTo>
                  <a:cubicBezTo>
                    <a:pt x="242" y="0"/>
                    <a:pt x="0" y="242"/>
                    <a:pt x="0" y="540"/>
                  </a:cubicBezTo>
                  <a:cubicBezTo>
                    <a:pt x="0" y="838"/>
                    <a:pt x="242" y="1080"/>
                    <a:pt x="540" y="1080"/>
                  </a:cubicBezTo>
                  <a:cubicBezTo>
                    <a:pt x="540" y="0"/>
                    <a:pt x="540" y="0"/>
                    <a:pt x="54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26">
              <a:extLst>
                <a:ext uri="{FF2B5EF4-FFF2-40B4-BE49-F238E27FC236}">
                  <a16:creationId xmlns:a16="http://schemas.microsoft.com/office/drawing/2014/main" id="{AF8302C0-2A6B-43E2-A883-71E96106401B}"/>
                </a:ext>
              </a:extLst>
            </p:cNvPr>
            <p:cNvSpPr>
              <a:spLocks/>
            </p:cNvSpPr>
            <p:nvPr userDrawn="1"/>
          </p:nvSpPr>
          <p:spPr bwMode="auto">
            <a:xfrm>
              <a:off x="4919" y="216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8BC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27">
              <a:extLst>
                <a:ext uri="{FF2B5EF4-FFF2-40B4-BE49-F238E27FC236}">
                  <a16:creationId xmlns:a16="http://schemas.microsoft.com/office/drawing/2014/main" id="{E508A94D-43BE-4C1C-B51C-F3455EA64CFB}"/>
                </a:ext>
              </a:extLst>
            </p:cNvPr>
            <p:cNvSpPr>
              <a:spLocks/>
            </p:cNvSpPr>
            <p:nvPr userDrawn="1"/>
          </p:nvSpPr>
          <p:spPr bwMode="auto">
            <a:xfrm>
              <a:off x="4919" y="216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28">
              <a:extLst>
                <a:ext uri="{FF2B5EF4-FFF2-40B4-BE49-F238E27FC236}">
                  <a16:creationId xmlns:a16="http://schemas.microsoft.com/office/drawing/2014/main" id="{662AE14B-9ABD-4206-8129-BA090CACC6A4}"/>
                </a:ext>
              </a:extLst>
            </p:cNvPr>
            <p:cNvSpPr>
              <a:spLocks/>
            </p:cNvSpPr>
            <p:nvPr userDrawn="1"/>
          </p:nvSpPr>
          <p:spPr bwMode="auto">
            <a:xfrm>
              <a:off x="4919" y="1080"/>
              <a:ext cx="540" cy="534"/>
            </a:xfrm>
            <a:custGeom>
              <a:avLst/>
              <a:gdLst>
                <a:gd name="T0" fmla="*/ 540 w 540"/>
                <a:gd name="T1" fmla="*/ 0 h 534"/>
                <a:gd name="T2" fmla="*/ 540 w 540"/>
                <a:gd name="T3" fmla="*/ 0 h 534"/>
                <a:gd name="T4" fmla="*/ 180 w 540"/>
                <a:gd name="T5" fmla="*/ 0 h 534"/>
                <a:gd name="T6" fmla="*/ 0 w 540"/>
                <a:gd name="T7" fmla="*/ 0 h 534"/>
                <a:gd name="T8" fmla="*/ 540 w 540"/>
                <a:gd name="T9" fmla="*/ 534 h 534"/>
                <a:gd name="T10" fmla="*/ 540 w 540"/>
                <a:gd name="T11" fmla="*/ 0 h 534"/>
              </a:gdLst>
              <a:ahLst/>
              <a:cxnLst>
                <a:cxn ang="0">
                  <a:pos x="T0" y="T1"/>
                </a:cxn>
                <a:cxn ang="0">
                  <a:pos x="T2" y="T3"/>
                </a:cxn>
                <a:cxn ang="0">
                  <a:pos x="T4" y="T5"/>
                </a:cxn>
                <a:cxn ang="0">
                  <a:pos x="T6" y="T7"/>
                </a:cxn>
                <a:cxn ang="0">
                  <a:pos x="T8" y="T9"/>
                </a:cxn>
                <a:cxn ang="0">
                  <a:pos x="T10" y="T11"/>
                </a:cxn>
              </a:cxnLst>
              <a:rect l="0" t="0" r="r" b="b"/>
              <a:pathLst>
                <a:path w="540" h="534">
                  <a:moveTo>
                    <a:pt x="540" y="0"/>
                  </a:moveTo>
                  <a:cubicBezTo>
                    <a:pt x="540" y="0"/>
                    <a:pt x="540" y="0"/>
                    <a:pt x="540" y="0"/>
                  </a:cubicBezTo>
                  <a:cubicBezTo>
                    <a:pt x="180" y="0"/>
                    <a:pt x="180" y="0"/>
                    <a:pt x="180" y="0"/>
                  </a:cubicBezTo>
                  <a:cubicBezTo>
                    <a:pt x="0" y="0"/>
                    <a:pt x="0" y="0"/>
                    <a:pt x="0" y="0"/>
                  </a:cubicBezTo>
                  <a:cubicBezTo>
                    <a:pt x="296" y="0"/>
                    <a:pt x="537" y="238"/>
                    <a:pt x="540" y="534"/>
                  </a:cubicBezTo>
                  <a:cubicBezTo>
                    <a:pt x="540" y="0"/>
                    <a:pt x="540" y="0"/>
                    <a:pt x="540"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29">
              <a:extLst>
                <a:ext uri="{FF2B5EF4-FFF2-40B4-BE49-F238E27FC236}">
                  <a16:creationId xmlns:a16="http://schemas.microsoft.com/office/drawing/2014/main" id="{E0C72610-89D0-47BB-943F-E9C98FAA5029}"/>
                </a:ext>
              </a:extLst>
            </p:cNvPr>
            <p:cNvSpPr>
              <a:spLocks/>
            </p:cNvSpPr>
            <p:nvPr userDrawn="1"/>
          </p:nvSpPr>
          <p:spPr bwMode="auto">
            <a:xfrm>
              <a:off x="4919" y="1626"/>
              <a:ext cx="540" cy="534"/>
            </a:xfrm>
            <a:custGeom>
              <a:avLst/>
              <a:gdLst>
                <a:gd name="T0" fmla="*/ 540 w 540"/>
                <a:gd name="T1" fmla="*/ 0 h 534"/>
                <a:gd name="T2" fmla="*/ 0 w 540"/>
                <a:gd name="T3" fmla="*/ 534 h 534"/>
                <a:gd name="T4" fmla="*/ 540 w 540"/>
                <a:gd name="T5" fmla="*/ 534 h 534"/>
                <a:gd name="T6" fmla="*/ 540 w 540"/>
                <a:gd name="T7" fmla="*/ 0 h 534"/>
              </a:gdLst>
              <a:ahLst/>
              <a:cxnLst>
                <a:cxn ang="0">
                  <a:pos x="T0" y="T1"/>
                </a:cxn>
                <a:cxn ang="0">
                  <a:pos x="T2" y="T3"/>
                </a:cxn>
                <a:cxn ang="0">
                  <a:pos x="T4" y="T5"/>
                </a:cxn>
                <a:cxn ang="0">
                  <a:pos x="T6" y="T7"/>
                </a:cxn>
              </a:cxnLst>
              <a:rect l="0" t="0" r="r" b="b"/>
              <a:pathLst>
                <a:path w="540" h="534">
                  <a:moveTo>
                    <a:pt x="540" y="0"/>
                  </a:moveTo>
                  <a:cubicBezTo>
                    <a:pt x="537" y="296"/>
                    <a:pt x="296" y="534"/>
                    <a:pt x="0" y="534"/>
                  </a:cubicBezTo>
                  <a:cubicBezTo>
                    <a:pt x="540" y="534"/>
                    <a:pt x="540" y="534"/>
                    <a:pt x="540" y="534"/>
                  </a:cubicBezTo>
                  <a:cubicBezTo>
                    <a:pt x="540" y="0"/>
                    <a:pt x="540" y="0"/>
                    <a:pt x="540"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30">
              <a:extLst>
                <a:ext uri="{FF2B5EF4-FFF2-40B4-BE49-F238E27FC236}">
                  <a16:creationId xmlns:a16="http://schemas.microsoft.com/office/drawing/2014/main" id="{D39C7CCF-DFA5-46FB-9EE9-14E1621557C9}"/>
                </a:ext>
              </a:extLst>
            </p:cNvPr>
            <p:cNvSpPr>
              <a:spLocks/>
            </p:cNvSpPr>
            <p:nvPr userDrawn="1"/>
          </p:nvSpPr>
          <p:spPr bwMode="auto">
            <a:xfrm>
              <a:off x="4919" y="1080"/>
              <a:ext cx="540" cy="1080"/>
            </a:xfrm>
            <a:custGeom>
              <a:avLst/>
              <a:gdLst>
                <a:gd name="T0" fmla="*/ 0 w 540"/>
                <a:gd name="T1" fmla="*/ 0 h 1080"/>
                <a:gd name="T2" fmla="*/ 0 w 540"/>
                <a:gd name="T3" fmla="*/ 0 h 1080"/>
                <a:gd name="T4" fmla="*/ 0 w 540"/>
                <a:gd name="T5" fmla="*/ 1080 h 1080"/>
                <a:gd name="T6" fmla="*/ 0 w 540"/>
                <a:gd name="T7" fmla="*/ 1080 h 1080"/>
                <a:gd name="T8" fmla="*/ 540 w 540"/>
                <a:gd name="T9" fmla="*/ 546 h 1080"/>
                <a:gd name="T10" fmla="*/ 540 w 540"/>
                <a:gd name="T11" fmla="*/ 534 h 1080"/>
                <a:gd name="T12" fmla="*/ 540 w 540"/>
                <a:gd name="T13" fmla="*/ 534 h 1080"/>
                <a:gd name="T14" fmla="*/ 0 w 540"/>
                <a:gd name="T15" fmla="*/ 0 h 1080"/>
                <a:gd name="T16" fmla="*/ 0 w 540"/>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080">
                  <a:moveTo>
                    <a:pt x="0" y="0"/>
                  </a:moveTo>
                  <a:cubicBezTo>
                    <a:pt x="0" y="0"/>
                    <a:pt x="0" y="0"/>
                    <a:pt x="0" y="0"/>
                  </a:cubicBezTo>
                  <a:cubicBezTo>
                    <a:pt x="0" y="1080"/>
                    <a:pt x="0" y="1080"/>
                    <a:pt x="0" y="1080"/>
                  </a:cubicBezTo>
                  <a:cubicBezTo>
                    <a:pt x="0" y="1080"/>
                    <a:pt x="0" y="1080"/>
                    <a:pt x="0" y="1080"/>
                  </a:cubicBezTo>
                  <a:cubicBezTo>
                    <a:pt x="296" y="1080"/>
                    <a:pt x="537" y="842"/>
                    <a:pt x="540" y="546"/>
                  </a:cubicBezTo>
                  <a:cubicBezTo>
                    <a:pt x="540" y="534"/>
                    <a:pt x="540" y="534"/>
                    <a:pt x="540" y="534"/>
                  </a:cubicBezTo>
                  <a:cubicBezTo>
                    <a:pt x="540" y="534"/>
                    <a:pt x="540" y="534"/>
                    <a:pt x="540" y="534"/>
                  </a:cubicBezTo>
                  <a:cubicBezTo>
                    <a:pt x="537" y="238"/>
                    <a:pt x="296" y="0"/>
                    <a:pt x="0" y="0"/>
                  </a:cubicBezTo>
                  <a:cubicBezTo>
                    <a:pt x="0" y="0"/>
                    <a:pt x="0" y="0"/>
                    <a:pt x="0" y="0"/>
                  </a:cubicBezTo>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31">
              <a:extLst>
                <a:ext uri="{FF2B5EF4-FFF2-40B4-BE49-F238E27FC236}">
                  <a16:creationId xmlns:a16="http://schemas.microsoft.com/office/drawing/2014/main" id="{9C039A99-A2B1-4606-8E75-F0D5437A7329}"/>
                </a:ext>
              </a:extLst>
            </p:cNvPr>
            <p:cNvSpPr>
              <a:spLocks/>
            </p:cNvSpPr>
            <p:nvPr userDrawn="1"/>
          </p:nvSpPr>
          <p:spPr bwMode="auto">
            <a:xfrm>
              <a:off x="2579" y="2880"/>
              <a:ext cx="720" cy="360"/>
            </a:xfrm>
            <a:custGeom>
              <a:avLst/>
              <a:gdLst>
                <a:gd name="T0" fmla="*/ 720 w 720"/>
                <a:gd name="T1" fmla="*/ 0 h 360"/>
                <a:gd name="T2" fmla="*/ 0 w 720"/>
                <a:gd name="T3" fmla="*/ 0 h 360"/>
                <a:gd name="T4" fmla="*/ 0 w 720"/>
                <a:gd name="T5" fmla="*/ 360 h 360"/>
                <a:gd name="T6" fmla="*/ 180 w 720"/>
                <a:gd name="T7" fmla="*/ 360 h 360"/>
                <a:gd name="T8" fmla="*/ 180 w 720"/>
                <a:gd name="T9" fmla="*/ 360 h 360"/>
                <a:gd name="T10" fmla="*/ 180 w 720"/>
                <a:gd name="T11" fmla="*/ 360 h 360"/>
                <a:gd name="T12" fmla="*/ 720 w 720"/>
                <a:gd name="T13" fmla="*/ 360 h 360"/>
                <a:gd name="T14" fmla="*/ 720 w 720"/>
                <a:gd name="T15" fmla="*/ 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360">
                  <a:moveTo>
                    <a:pt x="720" y="0"/>
                  </a:moveTo>
                  <a:lnTo>
                    <a:pt x="0" y="0"/>
                  </a:lnTo>
                  <a:lnTo>
                    <a:pt x="0" y="360"/>
                  </a:lnTo>
                  <a:lnTo>
                    <a:pt x="180" y="360"/>
                  </a:lnTo>
                  <a:lnTo>
                    <a:pt x="180" y="360"/>
                  </a:lnTo>
                  <a:lnTo>
                    <a:pt x="180" y="360"/>
                  </a:lnTo>
                  <a:lnTo>
                    <a:pt x="720" y="360"/>
                  </a:lnTo>
                  <a:lnTo>
                    <a:pt x="720" y="0"/>
                  </a:lnTo>
                  <a:close/>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32">
              <a:extLst>
                <a:ext uri="{FF2B5EF4-FFF2-40B4-BE49-F238E27FC236}">
                  <a16:creationId xmlns:a16="http://schemas.microsoft.com/office/drawing/2014/main" id="{4891D605-A6E2-430E-8B44-1FF1DC8C5E86}"/>
                </a:ext>
              </a:extLst>
            </p:cNvPr>
            <p:cNvSpPr>
              <a:spLocks/>
            </p:cNvSpPr>
            <p:nvPr userDrawn="1"/>
          </p:nvSpPr>
          <p:spPr bwMode="auto">
            <a:xfrm>
              <a:off x="2579" y="2880"/>
              <a:ext cx="720" cy="360"/>
            </a:xfrm>
            <a:custGeom>
              <a:avLst/>
              <a:gdLst>
                <a:gd name="T0" fmla="*/ 720 w 720"/>
                <a:gd name="T1" fmla="*/ 0 h 360"/>
                <a:gd name="T2" fmla="*/ 0 w 720"/>
                <a:gd name="T3" fmla="*/ 0 h 360"/>
                <a:gd name="T4" fmla="*/ 0 w 720"/>
                <a:gd name="T5" fmla="*/ 360 h 360"/>
                <a:gd name="T6" fmla="*/ 180 w 720"/>
                <a:gd name="T7" fmla="*/ 360 h 360"/>
                <a:gd name="T8" fmla="*/ 180 w 720"/>
                <a:gd name="T9" fmla="*/ 360 h 360"/>
                <a:gd name="T10" fmla="*/ 180 w 720"/>
                <a:gd name="T11" fmla="*/ 360 h 360"/>
                <a:gd name="T12" fmla="*/ 720 w 720"/>
                <a:gd name="T13" fmla="*/ 360 h 360"/>
                <a:gd name="T14" fmla="*/ 720 w 720"/>
                <a:gd name="T15" fmla="*/ 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360">
                  <a:moveTo>
                    <a:pt x="720" y="0"/>
                  </a:moveTo>
                  <a:lnTo>
                    <a:pt x="0" y="0"/>
                  </a:lnTo>
                  <a:lnTo>
                    <a:pt x="0" y="360"/>
                  </a:lnTo>
                  <a:lnTo>
                    <a:pt x="180" y="360"/>
                  </a:lnTo>
                  <a:lnTo>
                    <a:pt x="180" y="360"/>
                  </a:lnTo>
                  <a:lnTo>
                    <a:pt x="180" y="360"/>
                  </a:lnTo>
                  <a:lnTo>
                    <a:pt x="720" y="360"/>
                  </a:lnTo>
                  <a:lnTo>
                    <a:pt x="72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33">
              <a:extLst>
                <a:ext uri="{FF2B5EF4-FFF2-40B4-BE49-F238E27FC236}">
                  <a16:creationId xmlns:a16="http://schemas.microsoft.com/office/drawing/2014/main" id="{9CDE6FB1-9204-4576-9EDD-0206D1B3D895}"/>
                </a:ext>
              </a:extLst>
            </p:cNvPr>
            <p:cNvSpPr>
              <a:spLocks/>
            </p:cNvSpPr>
            <p:nvPr userDrawn="1"/>
          </p:nvSpPr>
          <p:spPr bwMode="auto">
            <a:xfrm>
              <a:off x="2579" y="2160"/>
              <a:ext cx="720" cy="720"/>
            </a:xfrm>
            <a:custGeom>
              <a:avLst/>
              <a:gdLst>
                <a:gd name="T0" fmla="*/ 720 w 720"/>
                <a:gd name="T1" fmla="*/ 0 h 720"/>
                <a:gd name="T2" fmla="*/ 0 w 720"/>
                <a:gd name="T3" fmla="*/ 0 h 720"/>
                <a:gd name="T4" fmla="*/ 0 w 720"/>
                <a:gd name="T5" fmla="*/ 720 h 720"/>
                <a:gd name="T6" fmla="*/ 0 w 720"/>
                <a:gd name="T7" fmla="*/ 720 h 720"/>
                <a:gd name="T8" fmla="*/ 0 w 720"/>
                <a:gd name="T9" fmla="*/ 720 h 720"/>
                <a:gd name="T10" fmla="*/ 720 w 720"/>
                <a:gd name="T11" fmla="*/ 720 h 720"/>
                <a:gd name="T12" fmla="*/ 720 w 72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720" h="720">
                  <a:moveTo>
                    <a:pt x="720" y="0"/>
                  </a:moveTo>
                  <a:lnTo>
                    <a:pt x="0" y="0"/>
                  </a:lnTo>
                  <a:lnTo>
                    <a:pt x="0" y="720"/>
                  </a:lnTo>
                  <a:lnTo>
                    <a:pt x="0" y="720"/>
                  </a:lnTo>
                  <a:lnTo>
                    <a:pt x="0" y="720"/>
                  </a:lnTo>
                  <a:lnTo>
                    <a:pt x="720" y="720"/>
                  </a:lnTo>
                  <a:lnTo>
                    <a:pt x="720" y="0"/>
                  </a:lnTo>
                  <a:close/>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34">
              <a:extLst>
                <a:ext uri="{FF2B5EF4-FFF2-40B4-BE49-F238E27FC236}">
                  <a16:creationId xmlns:a16="http://schemas.microsoft.com/office/drawing/2014/main" id="{FC92084D-9760-4C38-BE7F-B62F5A284131}"/>
                </a:ext>
              </a:extLst>
            </p:cNvPr>
            <p:cNvSpPr>
              <a:spLocks/>
            </p:cNvSpPr>
            <p:nvPr userDrawn="1"/>
          </p:nvSpPr>
          <p:spPr bwMode="auto">
            <a:xfrm>
              <a:off x="2579" y="2160"/>
              <a:ext cx="720" cy="720"/>
            </a:xfrm>
            <a:custGeom>
              <a:avLst/>
              <a:gdLst>
                <a:gd name="T0" fmla="*/ 720 w 720"/>
                <a:gd name="T1" fmla="*/ 0 h 720"/>
                <a:gd name="T2" fmla="*/ 0 w 720"/>
                <a:gd name="T3" fmla="*/ 0 h 720"/>
                <a:gd name="T4" fmla="*/ 0 w 720"/>
                <a:gd name="T5" fmla="*/ 720 h 720"/>
                <a:gd name="T6" fmla="*/ 0 w 720"/>
                <a:gd name="T7" fmla="*/ 720 h 720"/>
                <a:gd name="T8" fmla="*/ 0 w 720"/>
                <a:gd name="T9" fmla="*/ 720 h 720"/>
                <a:gd name="T10" fmla="*/ 720 w 720"/>
                <a:gd name="T11" fmla="*/ 720 h 720"/>
                <a:gd name="T12" fmla="*/ 720 w 72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720" h="720">
                  <a:moveTo>
                    <a:pt x="720" y="0"/>
                  </a:moveTo>
                  <a:lnTo>
                    <a:pt x="0" y="0"/>
                  </a:lnTo>
                  <a:lnTo>
                    <a:pt x="0" y="720"/>
                  </a:lnTo>
                  <a:lnTo>
                    <a:pt x="0" y="720"/>
                  </a:lnTo>
                  <a:lnTo>
                    <a:pt x="0" y="720"/>
                  </a:lnTo>
                  <a:lnTo>
                    <a:pt x="720" y="720"/>
                  </a:lnTo>
                  <a:lnTo>
                    <a:pt x="72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35">
              <a:extLst>
                <a:ext uri="{FF2B5EF4-FFF2-40B4-BE49-F238E27FC236}">
                  <a16:creationId xmlns:a16="http://schemas.microsoft.com/office/drawing/2014/main" id="{20176B2F-5C48-4995-A960-30C000A7C782}"/>
                </a:ext>
              </a:extLst>
            </p:cNvPr>
            <p:cNvSpPr>
              <a:spLocks/>
            </p:cNvSpPr>
            <p:nvPr userDrawn="1"/>
          </p:nvSpPr>
          <p:spPr bwMode="auto">
            <a:xfrm>
              <a:off x="2219" y="2160"/>
              <a:ext cx="360" cy="720"/>
            </a:xfrm>
            <a:custGeom>
              <a:avLst/>
              <a:gdLst>
                <a:gd name="T0" fmla="*/ 360 w 360"/>
                <a:gd name="T1" fmla="*/ 0 h 720"/>
                <a:gd name="T2" fmla="*/ 0 w 360"/>
                <a:gd name="T3" fmla="*/ 0 h 720"/>
                <a:gd name="T4" fmla="*/ 0 w 360"/>
                <a:gd name="T5" fmla="*/ 720 h 720"/>
                <a:gd name="T6" fmla="*/ 360 w 360"/>
                <a:gd name="T7" fmla="*/ 720 h 720"/>
                <a:gd name="T8" fmla="*/ 360 w 360"/>
                <a:gd name="T9" fmla="*/ 720 h 720"/>
                <a:gd name="T10" fmla="*/ 360 w 360"/>
                <a:gd name="T11" fmla="*/ 0 h 720"/>
                <a:gd name="T12" fmla="*/ 360 w 36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360" h="720">
                  <a:moveTo>
                    <a:pt x="360" y="0"/>
                  </a:moveTo>
                  <a:lnTo>
                    <a:pt x="0" y="0"/>
                  </a:lnTo>
                  <a:lnTo>
                    <a:pt x="0" y="720"/>
                  </a:lnTo>
                  <a:lnTo>
                    <a:pt x="360" y="720"/>
                  </a:lnTo>
                  <a:lnTo>
                    <a:pt x="360" y="720"/>
                  </a:lnTo>
                  <a:lnTo>
                    <a:pt x="360" y="0"/>
                  </a:lnTo>
                  <a:lnTo>
                    <a:pt x="360" y="0"/>
                  </a:lnTo>
                  <a:close/>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36">
              <a:extLst>
                <a:ext uri="{FF2B5EF4-FFF2-40B4-BE49-F238E27FC236}">
                  <a16:creationId xmlns:a16="http://schemas.microsoft.com/office/drawing/2014/main" id="{970ABDC1-2A74-4B89-BBFB-0F70050A30C8}"/>
                </a:ext>
              </a:extLst>
            </p:cNvPr>
            <p:cNvSpPr>
              <a:spLocks/>
            </p:cNvSpPr>
            <p:nvPr userDrawn="1"/>
          </p:nvSpPr>
          <p:spPr bwMode="auto">
            <a:xfrm>
              <a:off x="2219" y="2160"/>
              <a:ext cx="360" cy="720"/>
            </a:xfrm>
            <a:custGeom>
              <a:avLst/>
              <a:gdLst>
                <a:gd name="T0" fmla="*/ 360 w 360"/>
                <a:gd name="T1" fmla="*/ 0 h 720"/>
                <a:gd name="T2" fmla="*/ 0 w 360"/>
                <a:gd name="T3" fmla="*/ 0 h 720"/>
                <a:gd name="T4" fmla="*/ 0 w 360"/>
                <a:gd name="T5" fmla="*/ 720 h 720"/>
                <a:gd name="T6" fmla="*/ 360 w 360"/>
                <a:gd name="T7" fmla="*/ 720 h 720"/>
                <a:gd name="T8" fmla="*/ 360 w 360"/>
                <a:gd name="T9" fmla="*/ 720 h 720"/>
                <a:gd name="T10" fmla="*/ 360 w 360"/>
                <a:gd name="T11" fmla="*/ 0 h 720"/>
                <a:gd name="T12" fmla="*/ 360 w 36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360" h="720">
                  <a:moveTo>
                    <a:pt x="360" y="0"/>
                  </a:moveTo>
                  <a:lnTo>
                    <a:pt x="0" y="0"/>
                  </a:lnTo>
                  <a:lnTo>
                    <a:pt x="0" y="720"/>
                  </a:lnTo>
                  <a:lnTo>
                    <a:pt x="360" y="720"/>
                  </a:lnTo>
                  <a:lnTo>
                    <a:pt x="360" y="720"/>
                  </a:lnTo>
                  <a:lnTo>
                    <a:pt x="360" y="0"/>
                  </a:lnTo>
                  <a:lnTo>
                    <a:pt x="36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37">
              <a:extLst>
                <a:ext uri="{FF2B5EF4-FFF2-40B4-BE49-F238E27FC236}">
                  <a16:creationId xmlns:a16="http://schemas.microsoft.com/office/drawing/2014/main" id="{153C6D43-AF73-49C1-8A76-62BBC37C8563}"/>
                </a:ext>
              </a:extLst>
            </p:cNvPr>
            <p:cNvSpPr>
              <a:spLocks/>
            </p:cNvSpPr>
            <p:nvPr userDrawn="1"/>
          </p:nvSpPr>
          <p:spPr bwMode="auto">
            <a:xfrm>
              <a:off x="3299" y="2160"/>
              <a:ext cx="997" cy="1080"/>
            </a:xfrm>
            <a:custGeom>
              <a:avLst/>
              <a:gdLst>
                <a:gd name="T0" fmla="*/ 0 w 997"/>
                <a:gd name="T1" fmla="*/ 0 h 1080"/>
                <a:gd name="T2" fmla="*/ 0 w 997"/>
                <a:gd name="T3" fmla="*/ 0 h 1080"/>
                <a:gd name="T4" fmla="*/ 0 w 997"/>
                <a:gd name="T5" fmla="*/ 1080 h 1080"/>
                <a:gd name="T6" fmla="*/ 547 w 997"/>
                <a:gd name="T7" fmla="*/ 852 h 1080"/>
                <a:gd name="T8" fmla="*/ 997 w 997"/>
                <a:gd name="T9" fmla="*/ 665 h 1080"/>
                <a:gd name="T10" fmla="*/ 0 w 997"/>
                <a:gd name="T11" fmla="*/ 0 h 1080"/>
                <a:gd name="T12" fmla="*/ 0 w 997"/>
                <a:gd name="T13" fmla="*/ 0 h 1080"/>
              </a:gdLst>
              <a:ahLst/>
              <a:cxnLst>
                <a:cxn ang="0">
                  <a:pos x="T0" y="T1"/>
                </a:cxn>
                <a:cxn ang="0">
                  <a:pos x="T2" y="T3"/>
                </a:cxn>
                <a:cxn ang="0">
                  <a:pos x="T4" y="T5"/>
                </a:cxn>
                <a:cxn ang="0">
                  <a:pos x="T6" y="T7"/>
                </a:cxn>
                <a:cxn ang="0">
                  <a:pos x="T8" y="T9"/>
                </a:cxn>
                <a:cxn ang="0">
                  <a:pos x="T10" y="T11"/>
                </a:cxn>
                <a:cxn ang="0">
                  <a:pos x="T12" y="T13"/>
                </a:cxn>
              </a:cxnLst>
              <a:rect l="0" t="0" r="r" b="b"/>
              <a:pathLst>
                <a:path w="997" h="1080">
                  <a:moveTo>
                    <a:pt x="0" y="0"/>
                  </a:moveTo>
                  <a:cubicBezTo>
                    <a:pt x="0" y="0"/>
                    <a:pt x="0" y="0"/>
                    <a:pt x="0" y="0"/>
                  </a:cubicBezTo>
                  <a:cubicBezTo>
                    <a:pt x="0" y="1080"/>
                    <a:pt x="0" y="1080"/>
                    <a:pt x="0" y="1080"/>
                  </a:cubicBezTo>
                  <a:cubicBezTo>
                    <a:pt x="547" y="852"/>
                    <a:pt x="547" y="852"/>
                    <a:pt x="547" y="852"/>
                  </a:cubicBezTo>
                  <a:cubicBezTo>
                    <a:pt x="997" y="665"/>
                    <a:pt x="997" y="665"/>
                    <a:pt x="997" y="665"/>
                  </a:cubicBezTo>
                  <a:cubicBezTo>
                    <a:pt x="835" y="274"/>
                    <a:pt x="449" y="0"/>
                    <a:pt x="0" y="0"/>
                  </a:cubicBezTo>
                  <a:cubicBezTo>
                    <a:pt x="0" y="0"/>
                    <a:pt x="0" y="0"/>
                    <a:pt x="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38">
              <a:extLst>
                <a:ext uri="{FF2B5EF4-FFF2-40B4-BE49-F238E27FC236}">
                  <a16:creationId xmlns:a16="http://schemas.microsoft.com/office/drawing/2014/main" id="{4894FBAA-6477-4E3C-BE44-163D96264F9D}"/>
                </a:ext>
              </a:extLst>
            </p:cNvPr>
            <p:cNvSpPr>
              <a:spLocks/>
            </p:cNvSpPr>
            <p:nvPr userDrawn="1"/>
          </p:nvSpPr>
          <p:spPr bwMode="auto">
            <a:xfrm>
              <a:off x="4296" y="2790"/>
              <a:ext cx="83" cy="450"/>
            </a:xfrm>
            <a:custGeom>
              <a:avLst/>
              <a:gdLst>
                <a:gd name="T0" fmla="*/ 83 w 83"/>
                <a:gd name="T1" fmla="*/ 0 h 450"/>
                <a:gd name="T2" fmla="*/ 0 w 83"/>
                <a:gd name="T3" fmla="*/ 35 h 450"/>
                <a:gd name="T4" fmla="*/ 83 w 83"/>
                <a:gd name="T5" fmla="*/ 450 h 450"/>
                <a:gd name="T6" fmla="*/ 83 w 83"/>
                <a:gd name="T7" fmla="*/ 450 h 450"/>
                <a:gd name="T8" fmla="*/ 83 w 83"/>
                <a:gd name="T9" fmla="*/ 0 h 450"/>
              </a:gdLst>
              <a:ahLst/>
              <a:cxnLst>
                <a:cxn ang="0">
                  <a:pos x="T0" y="T1"/>
                </a:cxn>
                <a:cxn ang="0">
                  <a:pos x="T2" y="T3"/>
                </a:cxn>
                <a:cxn ang="0">
                  <a:pos x="T4" y="T5"/>
                </a:cxn>
                <a:cxn ang="0">
                  <a:pos x="T6" y="T7"/>
                </a:cxn>
                <a:cxn ang="0">
                  <a:pos x="T8" y="T9"/>
                </a:cxn>
              </a:cxnLst>
              <a:rect l="0" t="0" r="r" b="b"/>
              <a:pathLst>
                <a:path w="83" h="450">
                  <a:moveTo>
                    <a:pt x="83" y="0"/>
                  </a:moveTo>
                  <a:cubicBezTo>
                    <a:pt x="0" y="35"/>
                    <a:pt x="0" y="35"/>
                    <a:pt x="0" y="35"/>
                  </a:cubicBezTo>
                  <a:cubicBezTo>
                    <a:pt x="54" y="162"/>
                    <a:pt x="83" y="303"/>
                    <a:pt x="83" y="450"/>
                  </a:cubicBezTo>
                  <a:cubicBezTo>
                    <a:pt x="83" y="450"/>
                    <a:pt x="83" y="450"/>
                    <a:pt x="83" y="450"/>
                  </a:cubicBezTo>
                  <a:cubicBezTo>
                    <a:pt x="83" y="0"/>
                    <a:pt x="83" y="0"/>
                    <a:pt x="83"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39">
              <a:extLst>
                <a:ext uri="{FF2B5EF4-FFF2-40B4-BE49-F238E27FC236}">
                  <a16:creationId xmlns:a16="http://schemas.microsoft.com/office/drawing/2014/main" id="{ED4971B7-D6C2-4184-B232-B969BE3915D7}"/>
                </a:ext>
              </a:extLst>
            </p:cNvPr>
            <p:cNvSpPr>
              <a:spLocks/>
            </p:cNvSpPr>
            <p:nvPr userDrawn="1"/>
          </p:nvSpPr>
          <p:spPr bwMode="auto">
            <a:xfrm>
              <a:off x="3299" y="2825"/>
              <a:ext cx="1080" cy="415"/>
            </a:xfrm>
            <a:custGeom>
              <a:avLst/>
              <a:gdLst>
                <a:gd name="T0" fmla="*/ 997 w 1080"/>
                <a:gd name="T1" fmla="*/ 0 h 415"/>
                <a:gd name="T2" fmla="*/ 997 w 1080"/>
                <a:gd name="T3" fmla="*/ 0 h 415"/>
                <a:gd name="T4" fmla="*/ 547 w 1080"/>
                <a:gd name="T5" fmla="*/ 187 h 415"/>
                <a:gd name="T6" fmla="*/ 0 w 1080"/>
                <a:gd name="T7" fmla="*/ 415 h 415"/>
                <a:gd name="T8" fmla="*/ 1080 w 1080"/>
                <a:gd name="T9" fmla="*/ 415 h 415"/>
                <a:gd name="T10" fmla="*/ 997 w 1080"/>
                <a:gd name="T11" fmla="*/ 0 h 415"/>
                <a:gd name="T12" fmla="*/ 997 w 1080"/>
                <a:gd name="T13" fmla="*/ 0 h 415"/>
              </a:gdLst>
              <a:ahLst/>
              <a:cxnLst>
                <a:cxn ang="0">
                  <a:pos x="T0" y="T1"/>
                </a:cxn>
                <a:cxn ang="0">
                  <a:pos x="T2" y="T3"/>
                </a:cxn>
                <a:cxn ang="0">
                  <a:pos x="T4" y="T5"/>
                </a:cxn>
                <a:cxn ang="0">
                  <a:pos x="T6" y="T7"/>
                </a:cxn>
                <a:cxn ang="0">
                  <a:pos x="T8" y="T9"/>
                </a:cxn>
                <a:cxn ang="0">
                  <a:pos x="T10" y="T11"/>
                </a:cxn>
                <a:cxn ang="0">
                  <a:pos x="T12" y="T13"/>
                </a:cxn>
              </a:cxnLst>
              <a:rect l="0" t="0" r="r" b="b"/>
              <a:pathLst>
                <a:path w="1080" h="415">
                  <a:moveTo>
                    <a:pt x="997" y="0"/>
                  </a:moveTo>
                  <a:cubicBezTo>
                    <a:pt x="997" y="0"/>
                    <a:pt x="997" y="0"/>
                    <a:pt x="997" y="0"/>
                  </a:cubicBezTo>
                  <a:cubicBezTo>
                    <a:pt x="547" y="187"/>
                    <a:pt x="547" y="187"/>
                    <a:pt x="547" y="187"/>
                  </a:cubicBezTo>
                  <a:cubicBezTo>
                    <a:pt x="0" y="415"/>
                    <a:pt x="0" y="415"/>
                    <a:pt x="0" y="415"/>
                  </a:cubicBezTo>
                  <a:cubicBezTo>
                    <a:pt x="1080" y="415"/>
                    <a:pt x="1080" y="415"/>
                    <a:pt x="1080" y="415"/>
                  </a:cubicBezTo>
                  <a:cubicBezTo>
                    <a:pt x="1080" y="268"/>
                    <a:pt x="1051" y="127"/>
                    <a:pt x="997" y="0"/>
                  </a:cubicBezTo>
                  <a:cubicBezTo>
                    <a:pt x="997" y="0"/>
                    <a:pt x="997" y="0"/>
                    <a:pt x="997" y="0"/>
                  </a:cubicBezTo>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40">
              <a:extLst>
                <a:ext uri="{FF2B5EF4-FFF2-40B4-BE49-F238E27FC236}">
                  <a16:creationId xmlns:a16="http://schemas.microsoft.com/office/drawing/2014/main" id="{AACA700B-5CD4-49FF-86A8-EAF51997C6DD}"/>
                </a:ext>
              </a:extLst>
            </p:cNvPr>
            <p:cNvSpPr>
              <a:spLocks/>
            </p:cNvSpPr>
            <p:nvPr userDrawn="1"/>
          </p:nvSpPr>
          <p:spPr bwMode="auto">
            <a:xfrm>
              <a:off x="4739" y="2160"/>
              <a:ext cx="720" cy="1080"/>
            </a:xfrm>
            <a:custGeom>
              <a:avLst/>
              <a:gdLst>
                <a:gd name="T0" fmla="*/ 0 w 720"/>
                <a:gd name="T1" fmla="*/ 0 h 1080"/>
                <a:gd name="T2" fmla="*/ 0 w 720"/>
                <a:gd name="T3" fmla="*/ 96 h 1080"/>
                <a:gd name="T4" fmla="*/ 0 w 720"/>
                <a:gd name="T5" fmla="*/ 96 h 1080"/>
                <a:gd name="T6" fmla="*/ 0 w 720"/>
                <a:gd name="T7" fmla="*/ 96 h 1080"/>
                <a:gd name="T8" fmla="*/ 360 w 720"/>
                <a:gd name="T9" fmla="*/ 720 h 1080"/>
                <a:gd name="T10" fmla="*/ 360 w 720"/>
                <a:gd name="T11" fmla="*/ 1080 h 1080"/>
                <a:gd name="T12" fmla="*/ 720 w 720"/>
                <a:gd name="T13" fmla="*/ 1080 h 1080"/>
                <a:gd name="T14" fmla="*/ 720 w 720"/>
                <a:gd name="T15" fmla="*/ 720 h 1080"/>
                <a:gd name="T16" fmla="*/ 0 w 720"/>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080">
                  <a:moveTo>
                    <a:pt x="0" y="0"/>
                  </a:moveTo>
                  <a:cubicBezTo>
                    <a:pt x="0" y="96"/>
                    <a:pt x="0" y="96"/>
                    <a:pt x="0" y="96"/>
                  </a:cubicBezTo>
                  <a:cubicBezTo>
                    <a:pt x="0" y="96"/>
                    <a:pt x="0" y="96"/>
                    <a:pt x="0" y="96"/>
                  </a:cubicBezTo>
                  <a:cubicBezTo>
                    <a:pt x="0" y="96"/>
                    <a:pt x="0" y="96"/>
                    <a:pt x="0" y="96"/>
                  </a:cubicBezTo>
                  <a:cubicBezTo>
                    <a:pt x="215" y="221"/>
                    <a:pt x="360" y="453"/>
                    <a:pt x="360" y="720"/>
                  </a:cubicBezTo>
                  <a:cubicBezTo>
                    <a:pt x="360" y="1080"/>
                    <a:pt x="360" y="1080"/>
                    <a:pt x="360" y="1080"/>
                  </a:cubicBezTo>
                  <a:cubicBezTo>
                    <a:pt x="720" y="1080"/>
                    <a:pt x="720" y="1080"/>
                    <a:pt x="720" y="1080"/>
                  </a:cubicBezTo>
                  <a:cubicBezTo>
                    <a:pt x="720" y="720"/>
                    <a:pt x="720" y="720"/>
                    <a:pt x="720" y="720"/>
                  </a:cubicBezTo>
                  <a:cubicBezTo>
                    <a:pt x="720" y="322"/>
                    <a:pt x="398" y="0"/>
                    <a:pt x="0"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41">
              <a:extLst>
                <a:ext uri="{FF2B5EF4-FFF2-40B4-BE49-F238E27FC236}">
                  <a16:creationId xmlns:a16="http://schemas.microsoft.com/office/drawing/2014/main" id="{DC572566-EE60-4254-B82C-DDF927AFF1A3}"/>
                </a:ext>
              </a:extLst>
            </p:cNvPr>
            <p:cNvSpPr>
              <a:spLocks/>
            </p:cNvSpPr>
            <p:nvPr userDrawn="1"/>
          </p:nvSpPr>
          <p:spPr bwMode="auto">
            <a:xfrm>
              <a:off x="4379" y="2160"/>
              <a:ext cx="360" cy="1080"/>
            </a:xfrm>
            <a:custGeom>
              <a:avLst/>
              <a:gdLst>
                <a:gd name="T0" fmla="*/ 0 w 360"/>
                <a:gd name="T1" fmla="*/ 0 h 1080"/>
                <a:gd name="T2" fmla="*/ 0 w 360"/>
                <a:gd name="T3" fmla="*/ 1080 h 1080"/>
                <a:gd name="T4" fmla="*/ 360 w 360"/>
                <a:gd name="T5" fmla="*/ 1080 h 1080"/>
                <a:gd name="T6" fmla="*/ 360 w 360"/>
                <a:gd name="T7" fmla="*/ 96 h 1080"/>
                <a:gd name="T8" fmla="*/ 360 w 360"/>
                <a:gd name="T9" fmla="*/ 96 h 1080"/>
                <a:gd name="T10" fmla="*/ 0 w 360"/>
                <a:gd name="T11" fmla="*/ 0 h 1080"/>
              </a:gdLst>
              <a:ahLst/>
              <a:cxnLst>
                <a:cxn ang="0">
                  <a:pos x="T0" y="T1"/>
                </a:cxn>
                <a:cxn ang="0">
                  <a:pos x="T2" y="T3"/>
                </a:cxn>
                <a:cxn ang="0">
                  <a:pos x="T4" y="T5"/>
                </a:cxn>
                <a:cxn ang="0">
                  <a:pos x="T6" y="T7"/>
                </a:cxn>
                <a:cxn ang="0">
                  <a:pos x="T8" y="T9"/>
                </a:cxn>
                <a:cxn ang="0">
                  <a:pos x="T10" y="T11"/>
                </a:cxn>
              </a:cxnLst>
              <a:rect l="0" t="0" r="r" b="b"/>
              <a:pathLst>
                <a:path w="360" h="1080">
                  <a:moveTo>
                    <a:pt x="0" y="0"/>
                  </a:moveTo>
                  <a:cubicBezTo>
                    <a:pt x="0" y="1080"/>
                    <a:pt x="0" y="1080"/>
                    <a:pt x="0" y="1080"/>
                  </a:cubicBezTo>
                  <a:cubicBezTo>
                    <a:pt x="360" y="1080"/>
                    <a:pt x="360" y="1080"/>
                    <a:pt x="360" y="1080"/>
                  </a:cubicBezTo>
                  <a:cubicBezTo>
                    <a:pt x="360" y="96"/>
                    <a:pt x="360" y="96"/>
                    <a:pt x="360" y="96"/>
                  </a:cubicBezTo>
                  <a:cubicBezTo>
                    <a:pt x="360" y="96"/>
                    <a:pt x="360" y="96"/>
                    <a:pt x="360" y="96"/>
                  </a:cubicBezTo>
                  <a:cubicBezTo>
                    <a:pt x="254" y="35"/>
                    <a:pt x="131" y="0"/>
                    <a:pt x="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42">
              <a:extLst>
                <a:ext uri="{FF2B5EF4-FFF2-40B4-BE49-F238E27FC236}">
                  <a16:creationId xmlns:a16="http://schemas.microsoft.com/office/drawing/2014/main" id="{507C4D1A-7A9A-4149-8554-3B001E72E123}"/>
                </a:ext>
              </a:extLst>
            </p:cNvPr>
            <p:cNvSpPr>
              <a:spLocks/>
            </p:cNvSpPr>
            <p:nvPr userDrawn="1"/>
          </p:nvSpPr>
          <p:spPr bwMode="auto">
            <a:xfrm>
              <a:off x="4739" y="2256"/>
              <a:ext cx="360" cy="984"/>
            </a:xfrm>
            <a:custGeom>
              <a:avLst/>
              <a:gdLst>
                <a:gd name="T0" fmla="*/ 0 w 360"/>
                <a:gd name="T1" fmla="*/ 0 h 984"/>
                <a:gd name="T2" fmla="*/ 0 w 360"/>
                <a:gd name="T3" fmla="*/ 0 h 984"/>
                <a:gd name="T4" fmla="*/ 0 w 360"/>
                <a:gd name="T5" fmla="*/ 984 h 984"/>
                <a:gd name="T6" fmla="*/ 180 w 360"/>
                <a:gd name="T7" fmla="*/ 984 h 984"/>
                <a:gd name="T8" fmla="*/ 180 w 360"/>
                <a:gd name="T9" fmla="*/ 984 h 984"/>
                <a:gd name="T10" fmla="*/ 180 w 360"/>
                <a:gd name="T11" fmla="*/ 984 h 984"/>
                <a:gd name="T12" fmla="*/ 180 w 360"/>
                <a:gd name="T13" fmla="*/ 984 h 984"/>
                <a:gd name="T14" fmla="*/ 360 w 360"/>
                <a:gd name="T15" fmla="*/ 984 h 984"/>
                <a:gd name="T16" fmla="*/ 360 w 360"/>
                <a:gd name="T17" fmla="*/ 624 h 984"/>
                <a:gd name="T18" fmla="*/ 0 w 360"/>
                <a:gd name="T1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984">
                  <a:moveTo>
                    <a:pt x="0" y="0"/>
                  </a:moveTo>
                  <a:cubicBezTo>
                    <a:pt x="0" y="0"/>
                    <a:pt x="0" y="0"/>
                    <a:pt x="0" y="0"/>
                  </a:cubicBezTo>
                  <a:cubicBezTo>
                    <a:pt x="0" y="984"/>
                    <a:pt x="0" y="984"/>
                    <a:pt x="0" y="984"/>
                  </a:cubicBezTo>
                  <a:cubicBezTo>
                    <a:pt x="180" y="984"/>
                    <a:pt x="180" y="984"/>
                    <a:pt x="180" y="984"/>
                  </a:cubicBezTo>
                  <a:cubicBezTo>
                    <a:pt x="180" y="984"/>
                    <a:pt x="180" y="984"/>
                    <a:pt x="180" y="984"/>
                  </a:cubicBezTo>
                  <a:cubicBezTo>
                    <a:pt x="180" y="984"/>
                    <a:pt x="180" y="984"/>
                    <a:pt x="180" y="984"/>
                  </a:cubicBezTo>
                  <a:cubicBezTo>
                    <a:pt x="180" y="984"/>
                    <a:pt x="180" y="984"/>
                    <a:pt x="180" y="984"/>
                  </a:cubicBezTo>
                  <a:cubicBezTo>
                    <a:pt x="360" y="984"/>
                    <a:pt x="360" y="984"/>
                    <a:pt x="360" y="984"/>
                  </a:cubicBezTo>
                  <a:cubicBezTo>
                    <a:pt x="360" y="624"/>
                    <a:pt x="360" y="624"/>
                    <a:pt x="360" y="624"/>
                  </a:cubicBezTo>
                  <a:cubicBezTo>
                    <a:pt x="360" y="357"/>
                    <a:pt x="215" y="125"/>
                    <a:pt x="0" y="0"/>
                  </a:cubicBezTo>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43">
              <a:extLst>
                <a:ext uri="{FF2B5EF4-FFF2-40B4-BE49-F238E27FC236}">
                  <a16:creationId xmlns:a16="http://schemas.microsoft.com/office/drawing/2014/main" id="{512543B8-A257-419C-960E-03C1D59B0803}"/>
                </a:ext>
              </a:extLst>
            </p:cNvPr>
            <p:cNvSpPr>
              <a:spLocks noEditPoints="1"/>
            </p:cNvSpPr>
            <p:nvPr userDrawn="1"/>
          </p:nvSpPr>
          <p:spPr bwMode="auto">
            <a:xfrm>
              <a:off x="2219" y="3240"/>
              <a:ext cx="1080" cy="1080"/>
            </a:xfrm>
            <a:custGeom>
              <a:avLst/>
              <a:gdLst>
                <a:gd name="T0" fmla="*/ 541 w 1080"/>
                <a:gd name="T1" fmla="*/ 774 h 1080"/>
                <a:gd name="T2" fmla="*/ 308 w 1080"/>
                <a:gd name="T3" fmla="*/ 540 h 1080"/>
                <a:gd name="T4" fmla="*/ 541 w 1080"/>
                <a:gd name="T5" fmla="*/ 306 h 1080"/>
                <a:gd name="T6" fmla="*/ 775 w 1080"/>
                <a:gd name="T7" fmla="*/ 540 h 1080"/>
                <a:gd name="T8" fmla="*/ 541 w 1080"/>
                <a:gd name="T9" fmla="*/ 774 h 1080"/>
                <a:gd name="T10" fmla="*/ 540 w 1080"/>
                <a:gd name="T11" fmla="*/ 0 h 1080"/>
                <a:gd name="T12" fmla="*/ 540 w 1080"/>
                <a:gd name="T13" fmla="*/ 0 h 1080"/>
                <a:gd name="T14" fmla="*/ 0 w 1080"/>
                <a:gd name="T15" fmla="*/ 540 h 1080"/>
                <a:gd name="T16" fmla="*/ 540 w 1080"/>
                <a:gd name="T17" fmla="*/ 1080 h 1080"/>
                <a:gd name="T18" fmla="*/ 1080 w 1080"/>
                <a:gd name="T19" fmla="*/ 540 h 1080"/>
                <a:gd name="T20" fmla="*/ 540 w 1080"/>
                <a:gd name="T21" fmla="*/ 0 h 1080"/>
                <a:gd name="T22" fmla="*/ 540 w 1080"/>
                <a:gd name="T23"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0" h="1080">
                  <a:moveTo>
                    <a:pt x="541" y="774"/>
                  </a:moveTo>
                  <a:cubicBezTo>
                    <a:pt x="412" y="774"/>
                    <a:pt x="308" y="669"/>
                    <a:pt x="308" y="540"/>
                  </a:cubicBezTo>
                  <a:cubicBezTo>
                    <a:pt x="308" y="411"/>
                    <a:pt x="412" y="306"/>
                    <a:pt x="541" y="306"/>
                  </a:cubicBezTo>
                  <a:cubicBezTo>
                    <a:pt x="670" y="306"/>
                    <a:pt x="775" y="411"/>
                    <a:pt x="775" y="540"/>
                  </a:cubicBezTo>
                  <a:cubicBezTo>
                    <a:pt x="775" y="669"/>
                    <a:pt x="670" y="774"/>
                    <a:pt x="541" y="774"/>
                  </a:cubicBezTo>
                  <a:moveTo>
                    <a:pt x="540" y="0"/>
                  </a:moveTo>
                  <a:cubicBezTo>
                    <a:pt x="540" y="0"/>
                    <a:pt x="540" y="0"/>
                    <a:pt x="540" y="0"/>
                  </a:cubicBezTo>
                  <a:cubicBezTo>
                    <a:pt x="242" y="0"/>
                    <a:pt x="0" y="242"/>
                    <a:pt x="0" y="540"/>
                  </a:cubicBezTo>
                  <a:cubicBezTo>
                    <a:pt x="0" y="838"/>
                    <a:pt x="242" y="1080"/>
                    <a:pt x="540" y="1080"/>
                  </a:cubicBezTo>
                  <a:cubicBezTo>
                    <a:pt x="838" y="1080"/>
                    <a:pt x="1080" y="838"/>
                    <a:pt x="1080" y="540"/>
                  </a:cubicBezTo>
                  <a:cubicBezTo>
                    <a:pt x="1080" y="242"/>
                    <a:pt x="838" y="0"/>
                    <a:pt x="540" y="0"/>
                  </a:cubicBezTo>
                  <a:cubicBezTo>
                    <a:pt x="540" y="0"/>
                    <a:pt x="540" y="0"/>
                    <a:pt x="54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Oval 44">
              <a:extLst>
                <a:ext uri="{FF2B5EF4-FFF2-40B4-BE49-F238E27FC236}">
                  <a16:creationId xmlns:a16="http://schemas.microsoft.com/office/drawing/2014/main" id="{2F4DC3F3-E8C7-4B87-9C26-3BAF1F4F891C}"/>
                </a:ext>
              </a:extLst>
            </p:cNvPr>
            <p:cNvSpPr>
              <a:spLocks noChangeArrowheads="1"/>
            </p:cNvSpPr>
            <p:nvPr userDrawn="1"/>
          </p:nvSpPr>
          <p:spPr bwMode="auto">
            <a:xfrm>
              <a:off x="2527" y="3546"/>
              <a:ext cx="467" cy="468"/>
            </a:xfrm>
            <a:prstGeom prst="ellipse">
              <a:avLst/>
            </a:pr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45">
              <a:extLst>
                <a:ext uri="{FF2B5EF4-FFF2-40B4-BE49-F238E27FC236}">
                  <a16:creationId xmlns:a16="http://schemas.microsoft.com/office/drawing/2014/main" id="{BCFBE710-AC77-40F8-99EC-D3FCE8E6BEC0}"/>
                </a:ext>
              </a:extLst>
            </p:cNvPr>
            <p:cNvSpPr>
              <a:spLocks/>
            </p:cNvSpPr>
            <p:nvPr userDrawn="1"/>
          </p:nvSpPr>
          <p:spPr bwMode="auto">
            <a:xfrm>
              <a:off x="3839" y="3240"/>
              <a:ext cx="540" cy="1080"/>
            </a:xfrm>
            <a:custGeom>
              <a:avLst/>
              <a:gdLst>
                <a:gd name="T0" fmla="*/ 540 w 540"/>
                <a:gd name="T1" fmla="*/ 0 h 1080"/>
                <a:gd name="T2" fmla="*/ 540 w 540"/>
                <a:gd name="T3" fmla="*/ 0 h 1080"/>
                <a:gd name="T4" fmla="*/ 0 w 540"/>
                <a:gd name="T5" fmla="*/ 1080 h 1080"/>
                <a:gd name="T6" fmla="*/ 540 w 540"/>
                <a:gd name="T7" fmla="*/ 1080 h 1080"/>
                <a:gd name="T8" fmla="*/ 540 w 540"/>
                <a:gd name="T9" fmla="*/ 0 h 1080"/>
              </a:gdLst>
              <a:ahLst/>
              <a:cxnLst>
                <a:cxn ang="0">
                  <a:pos x="T0" y="T1"/>
                </a:cxn>
                <a:cxn ang="0">
                  <a:pos x="T2" y="T3"/>
                </a:cxn>
                <a:cxn ang="0">
                  <a:pos x="T4" y="T5"/>
                </a:cxn>
                <a:cxn ang="0">
                  <a:pos x="T6" y="T7"/>
                </a:cxn>
                <a:cxn ang="0">
                  <a:pos x="T8" y="T9"/>
                </a:cxn>
              </a:cxnLst>
              <a:rect l="0" t="0" r="r" b="b"/>
              <a:pathLst>
                <a:path w="540" h="1080">
                  <a:moveTo>
                    <a:pt x="540" y="0"/>
                  </a:moveTo>
                  <a:lnTo>
                    <a:pt x="540" y="0"/>
                  </a:lnTo>
                  <a:lnTo>
                    <a:pt x="0" y="1080"/>
                  </a:lnTo>
                  <a:lnTo>
                    <a:pt x="540" y="1080"/>
                  </a:lnTo>
                  <a:lnTo>
                    <a:pt x="540" y="0"/>
                  </a:lnTo>
                  <a:close/>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46">
              <a:extLst>
                <a:ext uri="{FF2B5EF4-FFF2-40B4-BE49-F238E27FC236}">
                  <a16:creationId xmlns:a16="http://schemas.microsoft.com/office/drawing/2014/main" id="{0279C815-71BB-4E23-9B48-2CFB986D9492}"/>
                </a:ext>
              </a:extLst>
            </p:cNvPr>
            <p:cNvSpPr>
              <a:spLocks/>
            </p:cNvSpPr>
            <p:nvPr userDrawn="1"/>
          </p:nvSpPr>
          <p:spPr bwMode="auto">
            <a:xfrm>
              <a:off x="3839" y="3240"/>
              <a:ext cx="540" cy="1080"/>
            </a:xfrm>
            <a:custGeom>
              <a:avLst/>
              <a:gdLst>
                <a:gd name="T0" fmla="*/ 540 w 540"/>
                <a:gd name="T1" fmla="*/ 0 h 1080"/>
                <a:gd name="T2" fmla="*/ 540 w 540"/>
                <a:gd name="T3" fmla="*/ 0 h 1080"/>
                <a:gd name="T4" fmla="*/ 0 w 540"/>
                <a:gd name="T5" fmla="*/ 1080 h 1080"/>
                <a:gd name="T6" fmla="*/ 540 w 540"/>
                <a:gd name="T7" fmla="*/ 1080 h 1080"/>
                <a:gd name="T8" fmla="*/ 540 w 540"/>
                <a:gd name="T9" fmla="*/ 0 h 1080"/>
              </a:gdLst>
              <a:ahLst/>
              <a:cxnLst>
                <a:cxn ang="0">
                  <a:pos x="T0" y="T1"/>
                </a:cxn>
                <a:cxn ang="0">
                  <a:pos x="T2" y="T3"/>
                </a:cxn>
                <a:cxn ang="0">
                  <a:pos x="T4" y="T5"/>
                </a:cxn>
                <a:cxn ang="0">
                  <a:pos x="T6" y="T7"/>
                </a:cxn>
                <a:cxn ang="0">
                  <a:pos x="T8" y="T9"/>
                </a:cxn>
              </a:cxnLst>
              <a:rect l="0" t="0" r="r" b="b"/>
              <a:pathLst>
                <a:path w="540" h="1080">
                  <a:moveTo>
                    <a:pt x="540" y="0"/>
                  </a:moveTo>
                  <a:lnTo>
                    <a:pt x="540" y="0"/>
                  </a:lnTo>
                  <a:lnTo>
                    <a:pt x="0" y="1080"/>
                  </a:lnTo>
                  <a:lnTo>
                    <a:pt x="540" y="1080"/>
                  </a:lnTo>
                  <a:lnTo>
                    <a:pt x="54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47">
              <a:extLst>
                <a:ext uri="{FF2B5EF4-FFF2-40B4-BE49-F238E27FC236}">
                  <a16:creationId xmlns:a16="http://schemas.microsoft.com/office/drawing/2014/main" id="{3B059C4B-420B-4FD1-9F88-19D356C791F5}"/>
                </a:ext>
              </a:extLst>
            </p:cNvPr>
            <p:cNvSpPr>
              <a:spLocks/>
            </p:cNvSpPr>
            <p:nvPr userDrawn="1"/>
          </p:nvSpPr>
          <p:spPr bwMode="auto">
            <a:xfrm>
              <a:off x="3299" y="3240"/>
              <a:ext cx="540" cy="1080"/>
            </a:xfrm>
            <a:custGeom>
              <a:avLst/>
              <a:gdLst>
                <a:gd name="T0" fmla="*/ 0 w 540"/>
                <a:gd name="T1" fmla="*/ 0 h 1080"/>
                <a:gd name="T2" fmla="*/ 0 w 540"/>
                <a:gd name="T3" fmla="*/ 0 h 1080"/>
                <a:gd name="T4" fmla="*/ 0 w 540"/>
                <a:gd name="T5" fmla="*/ 1080 h 1080"/>
                <a:gd name="T6" fmla="*/ 540 w 540"/>
                <a:gd name="T7" fmla="*/ 1080 h 1080"/>
                <a:gd name="T8" fmla="*/ 0 w 540"/>
                <a:gd name="T9" fmla="*/ 0 h 1080"/>
              </a:gdLst>
              <a:ahLst/>
              <a:cxnLst>
                <a:cxn ang="0">
                  <a:pos x="T0" y="T1"/>
                </a:cxn>
                <a:cxn ang="0">
                  <a:pos x="T2" y="T3"/>
                </a:cxn>
                <a:cxn ang="0">
                  <a:pos x="T4" y="T5"/>
                </a:cxn>
                <a:cxn ang="0">
                  <a:pos x="T6" y="T7"/>
                </a:cxn>
                <a:cxn ang="0">
                  <a:pos x="T8" y="T9"/>
                </a:cxn>
              </a:cxnLst>
              <a:rect l="0" t="0" r="r" b="b"/>
              <a:pathLst>
                <a:path w="540" h="1080">
                  <a:moveTo>
                    <a:pt x="0" y="0"/>
                  </a:moveTo>
                  <a:lnTo>
                    <a:pt x="0" y="0"/>
                  </a:lnTo>
                  <a:lnTo>
                    <a:pt x="0" y="1080"/>
                  </a:lnTo>
                  <a:lnTo>
                    <a:pt x="540" y="1080"/>
                  </a:lnTo>
                  <a:lnTo>
                    <a:pt x="0" y="0"/>
                  </a:lnTo>
                  <a:close/>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48">
              <a:extLst>
                <a:ext uri="{FF2B5EF4-FFF2-40B4-BE49-F238E27FC236}">
                  <a16:creationId xmlns:a16="http://schemas.microsoft.com/office/drawing/2014/main" id="{DBC902E5-68AC-414D-9DBE-35C40AB65286}"/>
                </a:ext>
              </a:extLst>
            </p:cNvPr>
            <p:cNvSpPr>
              <a:spLocks/>
            </p:cNvSpPr>
            <p:nvPr userDrawn="1"/>
          </p:nvSpPr>
          <p:spPr bwMode="auto">
            <a:xfrm>
              <a:off x="3299" y="3240"/>
              <a:ext cx="540" cy="1080"/>
            </a:xfrm>
            <a:custGeom>
              <a:avLst/>
              <a:gdLst>
                <a:gd name="T0" fmla="*/ 0 w 540"/>
                <a:gd name="T1" fmla="*/ 0 h 1080"/>
                <a:gd name="T2" fmla="*/ 0 w 540"/>
                <a:gd name="T3" fmla="*/ 0 h 1080"/>
                <a:gd name="T4" fmla="*/ 0 w 540"/>
                <a:gd name="T5" fmla="*/ 1080 h 1080"/>
                <a:gd name="T6" fmla="*/ 540 w 540"/>
                <a:gd name="T7" fmla="*/ 1080 h 1080"/>
                <a:gd name="T8" fmla="*/ 0 w 540"/>
                <a:gd name="T9" fmla="*/ 0 h 1080"/>
              </a:gdLst>
              <a:ahLst/>
              <a:cxnLst>
                <a:cxn ang="0">
                  <a:pos x="T0" y="T1"/>
                </a:cxn>
                <a:cxn ang="0">
                  <a:pos x="T2" y="T3"/>
                </a:cxn>
                <a:cxn ang="0">
                  <a:pos x="T4" y="T5"/>
                </a:cxn>
                <a:cxn ang="0">
                  <a:pos x="T6" y="T7"/>
                </a:cxn>
                <a:cxn ang="0">
                  <a:pos x="T8" y="T9"/>
                </a:cxn>
              </a:cxnLst>
              <a:rect l="0" t="0" r="r" b="b"/>
              <a:pathLst>
                <a:path w="540" h="1080">
                  <a:moveTo>
                    <a:pt x="0" y="0"/>
                  </a:moveTo>
                  <a:lnTo>
                    <a:pt x="0" y="0"/>
                  </a:lnTo>
                  <a:lnTo>
                    <a:pt x="0" y="1080"/>
                  </a:lnTo>
                  <a:lnTo>
                    <a:pt x="540" y="108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49">
              <a:extLst>
                <a:ext uri="{FF2B5EF4-FFF2-40B4-BE49-F238E27FC236}">
                  <a16:creationId xmlns:a16="http://schemas.microsoft.com/office/drawing/2014/main" id="{54BF0C95-F3DE-4659-A6A6-44B54FF32176}"/>
                </a:ext>
              </a:extLst>
            </p:cNvPr>
            <p:cNvSpPr>
              <a:spLocks noEditPoints="1"/>
            </p:cNvSpPr>
            <p:nvPr userDrawn="1"/>
          </p:nvSpPr>
          <p:spPr bwMode="auto">
            <a:xfrm>
              <a:off x="3299" y="3240"/>
              <a:ext cx="1080" cy="1080"/>
            </a:xfrm>
            <a:custGeom>
              <a:avLst/>
              <a:gdLst>
                <a:gd name="T0" fmla="*/ 1080 w 1080"/>
                <a:gd name="T1" fmla="*/ 0 h 1080"/>
                <a:gd name="T2" fmla="*/ 0 w 1080"/>
                <a:gd name="T3" fmla="*/ 0 h 1080"/>
                <a:gd name="T4" fmla="*/ 540 w 1080"/>
                <a:gd name="T5" fmla="*/ 1080 h 1080"/>
                <a:gd name="T6" fmla="*/ 1080 w 1080"/>
                <a:gd name="T7" fmla="*/ 0 h 1080"/>
                <a:gd name="T8" fmla="*/ 1080 w 1080"/>
                <a:gd name="T9" fmla="*/ 0 h 1080"/>
                <a:gd name="T10" fmla="*/ 1080 w 1080"/>
                <a:gd name="T11" fmla="*/ 0 h 1080"/>
              </a:gdLst>
              <a:ahLst/>
              <a:cxnLst>
                <a:cxn ang="0">
                  <a:pos x="T0" y="T1"/>
                </a:cxn>
                <a:cxn ang="0">
                  <a:pos x="T2" y="T3"/>
                </a:cxn>
                <a:cxn ang="0">
                  <a:pos x="T4" y="T5"/>
                </a:cxn>
                <a:cxn ang="0">
                  <a:pos x="T6" y="T7"/>
                </a:cxn>
                <a:cxn ang="0">
                  <a:pos x="T8" y="T9"/>
                </a:cxn>
                <a:cxn ang="0">
                  <a:pos x="T10" y="T11"/>
                </a:cxn>
              </a:cxnLst>
              <a:rect l="0" t="0" r="r" b="b"/>
              <a:pathLst>
                <a:path w="1080" h="1080">
                  <a:moveTo>
                    <a:pt x="1080" y="0"/>
                  </a:moveTo>
                  <a:lnTo>
                    <a:pt x="0" y="0"/>
                  </a:lnTo>
                  <a:lnTo>
                    <a:pt x="540" y="1080"/>
                  </a:lnTo>
                  <a:lnTo>
                    <a:pt x="1080" y="0"/>
                  </a:lnTo>
                  <a:close/>
                  <a:moveTo>
                    <a:pt x="1080" y="0"/>
                  </a:moveTo>
                  <a:lnTo>
                    <a:pt x="1080" y="0"/>
                  </a:lnTo>
                  <a:close/>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50">
              <a:extLst>
                <a:ext uri="{FF2B5EF4-FFF2-40B4-BE49-F238E27FC236}">
                  <a16:creationId xmlns:a16="http://schemas.microsoft.com/office/drawing/2014/main" id="{DA16A3FC-C6E5-4AD9-8FDD-61802C2DF82E}"/>
                </a:ext>
              </a:extLst>
            </p:cNvPr>
            <p:cNvSpPr>
              <a:spLocks noEditPoints="1"/>
            </p:cNvSpPr>
            <p:nvPr userDrawn="1"/>
          </p:nvSpPr>
          <p:spPr bwMode="auto">
            <a:xfrm>
              <a:off x="3299" y="3240"/>
              <a:ext cx="1080" cy="1080"/>
            </a:xfrm>
            <a:custGeom>
              <a:avLst/>
              <a:gdLst>
                <a:gd name="T0" fmla="*/ 1080 w 1080"/>
                <a:gd name="T1" fmla="*/ 0 h 1080"/>
                <a:gd name="T2" fmla="*/ 0 w 1080"/>
                <a:gd name="T3" fmla="*/ 0 h 1080"/>
                <a:gd name="T4" fmla="*/ 540 w 1080"/>
                <a:gd name="T5" fmla="*/ 1080 h 1080"/>
                <a:gd name="T6" fmla="*/ 1080 w 1080"/>
                <a:gd name="T7" fmla="*/ 0 h 1080"/>
                <a:gd name="T8" fmla="*/ 1080 w 1080"/>
                <a:gd name="T9" fmla="*/ 0 h 1080"/>
                <a:gd name="T10" fmla="*/ 1080 w 1080"/>
                <a:gd name="T11" fmla="*/ 0 h 1080"/>
              </a:gdLst>
              <a:ahLst/>
              <a:cxnLst>
                <a:cxn ang="0">
                  <a:pos x="T0" y="T1"/>
                </a:cxn>
                <a:cxn ang="0">
                  <a:pos x="T2" y="T3"/>
                </a:cxn>
                <a:cxn ang="0">
                  <a:pos x="T4" y="T5"/>
                </a:cxn>
                <a:cxn ang="0">
                  <a:pos x="T6" y="T7"/>
                </a:cxn>
                <a:cxn ang="0">
                  <a:pos x="T8" y="T9"/>
                </a:cxn>
                <a:cxn ang="0">
                  <a:pos x="T10" y="T11"/>
                </a:cxn>
              </a:cxnLst>
              <a:rect l="0" t="0" r="r" b="b"/>
              <a:pathLst>
                <a:path w="1080" h="1080">
                  <a:moveTo>
                    <a:pt x="1080" y="0"/>
                  </a:moveTo>
                  <a:lnTo>
                    <a:pt x="0" y="0"/>
                  </a:lnTo>
                  <a:lnTo>
                    <a:pt x="540" y="1080"/>
                  </a:lnTo>
                  <a:lnTo>
                    <a:pt x="1080" y="0"/>
                  </a:lnTo>
                  <a:moveTo>
                    <a:pt x="1080" y="0"/>
                  </a:moveTo>
                  <a:lnTo>
                    <a:pt x="108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51">
              <a:extLst>
                <a:ext uri="{FF2B5EF4-FFF2-40B4-BE49-F238E27FC236}">
                  <a16:creationId xmlns:a16="http://schemas.microsoft.com/office/drawing/2014/main" id="{402CBC49-7FF2-45E7-982D-7D9784126DA5}"/>
                </a:ext>
              </a:extLst>
            </p:cNvPr>
            <p:cNvSpPr>
              <a:spLocks/>
            </p:cNvSpPr>
            <p:nvPr userDrawn="1"/>
          </p:nvSpPr>
          <p:spPr bwMode="auto">
            <a:xfrm>
              <a:off x="4379" y="3240"/>
              <a:ext cx="540" cy="1080"/>
            </a:xfrm>
            <a:custGeom>
              <a:avLst/>
              <a:gdLst>
                <a:gd name="T0" fmla="*/ 540 w 540"/>
                <a:gd name="T1" fmla="*/ 0 h 1080"/>
                <a:gd name="T2" fmla="*/ 540 w 540"/>
                <a:gd name="T3" fmla="*/ 0 h 1080"/>
                <a:gd name="T4" fmla="*/ 0 w 540"/>
                <a:gd name="T5" fmla="*/ 540 h 1080"/>
                <a:gd name="T6" fmla="*/ 540 w 540"/>
                <a:gd name="T7" fmla="*/ 1080 h 1080"/>
                <a:gd name="T8" fmla="*/ 540 w 540"/>
                <a:gd name="T9" fmla="*/ 0 h 1080"/>
              </a:gdLst>
              <a:ahLst/>
              <a:cxnLst>
                <a:cxn ang="0">
                  <a:pos x="T0" y="T1"/>
                </a:cxn>
                <a:cxn ang="0">
                  <a:pos x="T2" y="T3"/>
                </a:cxn>
                <a:cxn ang="0">
                  <a:pos x="T4" y="T5"/>
                </a:cxn>
                <a:cxn ang="0">
                  <a:pos x="T6" y="T7"/>
                </a:cxn>
                <a:cxn ang="0">
                  <a:pos x="T8" y="T9"/>
                </a:cxn>
              </a:cxnLst>
              <a:rect l="0" t="0" r="r" b="b"/>
              <a:pathLst>
                <a:path w="540" h="1080">
                  <a:moveTo>
                    <a:pt x="540" y="0"/>
                  </a:moveTo>
                  <a:cubicBezTo>
                    <a:pt x="540" y="0"/>
                    <a:pt x="540" y="0"/>
                    <a:pt x="540" y="0"/>
                  </a:cubicBezTo>
                  <a:cubicBezTo>
                    <a:pt x="242" y="0"/>
                    <a:pt x="0" y="242"/>
                    <a:pt x="0" y="540"/>
                  </a:cubicBezTo>
                  <a:cubicBezTo>
                    <a:pt x="0" y="838"/>
                    <a:pt x="242" y="1080"/>
                    <a:pt x="540" y="1080"/>
                  </a:cubicBezTo>
                  <a:cubicBezTo>
                    <a:pt x="540" y="0"/>
                    <a:pt x="540" y="0"/>
                    <a:pt x="540" y="0"/>
                  </a:cubicBezTo>
                </a:path>
              </a:pathLst>
            </a:custGeom>
            <a:solidFill>
              <a:srgbClr val="F6F6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52">
              <a:extLst>
                <a:ext uri="{FF2B5EF4-FFF2-40B4-BE49-F238E27FC236}">
                  <a16:creationId xmlns:a16="http://schemas.microsoft.com/office/drawing/2014/main" id="{B02F4722-1658-47CF-9E28-B84B090D0D18}"/>
                </a:ext>
              </a:extLst>
            </p:cNvPr>
            <p:cNvSpPr>
              <a:spLocks/>
            </p:cNvSpPr>
            <p:nvPr userDrawn="1"/>
          </p:nvSpPr>
          <p:spPr bwMode="auto">
            <a:xfrm>
              <a:off x="4919" y="432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8BC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3">
              <a:extLst>
                <a:ext uri="{FF2B5EF4-FFF2-40B4-BE49-F238E27FC236}">
                  <a16:creationId xmlns:a16="http://schemas.microsoft.com/office/drawing/2014/main" id="{52453FD2-39FE-4E9D-B10C-4B46A8877FD5}"/>
                </a:ext>
              </a:extLst>
            </p:cNvPr>
            <p:cNvSpPr>
              <a:spLocks/>
            </p:cNvSpPr>
            <p:nvPr userDrawn="1"/>
          </p:nvSpPr>
          <p:spPr bwMode="auto">
            <a:xfrm>
              <a:off x="4919" y="432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4">
              <a:extLst>
                <a:ext uri="{FF2B5EF4-FFF2-40B4-BE49-F238E27FC236}">
                  <a16:creationId xmlns:a16="http://schemas.microsoft.com/office/drawing/2014/main" id="{C8517444-82CC-4A71-882B-3EF61EF474C8}"/>
                </a:ext>
              </a:extLst>
            </p:cNvPr>
            <p:cNvSpPr>
              <a:spLocks/>
            </p:cNvSpPr>
            <p:nvPr userDrawn="1"/>
          </p:nvSpPr>
          <p:spPr bwMode="auto">
            <a:xfrm>
              <a:off x="4919" y="3240"/>
              <a:ext cx="540" cy="534"/>
            </a:xfrm>
            <a:custGeom>
              <a:avLst/>
              <a:gdLst>
                <a:gd name="T0" fmla="*/ 540 w 540"/>
                <a:gd name="T1" fmla="*/ 0 h 534"/>
                <a:gd name="T2" fmla="*/ 540 w 540"/>
                <a:gd name="T3" fmla="*/ 0 h 534"/>
                <a:gd name="T4" fmla="*/ 180 w 540"/>
                <a:gd name="T5" fmla="*/ 0 h 534"/>
                <a:gd name="T6" fmla="*/ 0 w 540"/>
                <a:gd name="T7" fmla="*/ 0 h 534"/>
                <a:gd name="T8" fmla="*/ 540 w 540"/>
                <a:gd name="T9" fmla="*/ 534 h 534"/>
                <a:gd name="T10" fmla="*/ 540 w 540"/>
                <a:gd name="T11" fmla="*/ 0 h 534"/>
              </a:gdLst>
              <a:ahLst/>
              <a:cxnLst>
                <a:cxn ang="0">
                  <a:pos x="T0" y="T1"/>
                </a:cxn>
                <a:cxn ang="0">
                  <a:pos x="T2" y="T3"/>
                </a:cxn>
                <a:cxn ang="0">
                  <a:pos x="T4" y="T5"/>
                </a:cxn>
                <a:cxn ang="0">
                  <a:pos x="T6" y="T7"/>
                </a:cxn>
                <a:cxn ang="0">
                  <a:pos x="T8" y="T9"/>
                </a:cxn>
                <a:cxn ang="0">
                  <a:pos x="T10" y="T11"/>
                </a:cxn>
              </a:cxnLst>
              <a:rect l="0" t="0" r="r" b="b"/>
              <a:pathLst>
                <a:path w="540" h="534">
                  <a:moveTo>
                    <a:pt x="540" y="0"/>
                  </a:moveTo>
                  <a:cubicBezTo>
                    <a:pt x="540" y="0"/>
                    <a:pt x="540" y="0"/>
                    <a:pt x="540" y="0"/>
                  </a:cubicBezTo>
                  <a:cubicBezTo>
                    <a:pt x="180" y="0"/>
                    <a:pt x="180" y="0"/>
                    <a:pt x="180" y="0"/>
                  </a:cubicBezTo>
                  <a:cubicBezTo>
                    <a:pt x="0" y="0"/>
                    <a:pt x="0" y="0"/>
                    <a:pt x="0" y="0"/>
                  </a:cubicBezTo>
                  <a:cubicBezTo>
                    <a:pt x="296" y="0"/>
                    <a:pt x="537" y="238"/>
                    <a:pt x="540" y="534"/>
                  </a:cubicBezTo>
                  <a:cubicBezTo>
                    <a:pt x="540" y="0"/>
                    <a:pt x="540" y="0"/>
                    <a:pt x="540"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5">
              <a:extLst>
                <a:ext uri="{FF2B5EF4-FFF2-40B4-BE49-F238E27FC236}">
                  <a16:creationId xmlns:a16="http://schemas.microsoft.com/office/drawing/2014/main" id="{D0867BE8-6EC3-4C14-A51E-DA550F8BB93F}"/>
                </a:ext>
              </a:extLst>
            </p:cNvPr>
            <p:cNvSpPr>
              <a:spLocks/>
            </p:cNvSpPr>
            <p:nvPr userDrawn="1"/>
          </p:nvSpPr>
          <p:spPr bwMode="auto">
            <a:xfrm>
              <a:off x="4919" y="3786"/>
              <a:ext cx="540" cy="534"/>
            </a:xfrm>
            <a:custGeom>
              <a:avLst/>
              <a:gdLst>
                <a:gd name="T0" fmla="*/ 540 w 540"/>
                <a:gd name="T1" fmla="*/ 0 h 534"/>
                <a:gd name="T2" fmla="*/ 0 w 540"/>
                <a:gd name="T3" fmla="*/ 534 h 534"/>
                <a:gd name="T4" fmla="*/ 540 w 540"/>
                <a:gd name="T5" fmla="*/ 534 h 534"/>
                <a:gd name="T6" fmla="*/ 540 w 540"/>
                <a:gd name="T7" fmla="*/ 0 h 534"/>
              </a:gdLst>
              <a:ahLst/>
              <a:cxnLst>
                <a:cxn ang="0">
                  <a:pos x="T0" y="T1"/>
                </a:cxn>
                <a:cxn ang="0">
                  <a:pos x="T2" y="T3"/>
                </a:cxn>
                <a:cxn ang="0">
                  <a:pos x="T4" y="T5"/>
                </a:cxn>
                <a:cxn ang="0">
                  <a:pos x="T6" y="T7"/>
                </a:cxn>
              </a:cxnLst>
              <a:rect l="0" t="0" r="r" b="b"/>
              <a:pathLst>
                <a:path w="540" h="534">
                  <a:moveTo>
                    <a:pt x="540" y="0"/>
                  </a:moveTo>
                  <a:cubicBezTo>
                    <a:pt x="537" y="296"/>
                    <a:pt x="296" y="534"/>
                    <a:pt x="0" y="534"/>
                  </a:cubicBezTo>
                  <a:cubicBezTo>
                    <a:pt x="540" y="534"/>
                    <a:pt x="540" y="534"/>
                    <a:pt x="540" y="534"/>
                  </a:cubicBezTo>
                  <a:cubicBezTo>
                    <a:pt x="540" y="0"/>
                    <a:pt x="540" y="0"/>
                    <a:pt x="540" y="0"/>
                  </a:cubicBezTo>
                </a:path>
              </a:pathLst>
            </a:custGeom>
            <a:solidFill>
              <a:srgbClr val="E7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56">
              <a:extLst>
                <a:ext uri="{FF2B5EF4-FFF2-40B4-BE49-F238E27FC236}">
                  <a16:creationId xmlns:a16="http://schemas.microsoft.com/office/drawing/2014/main" id="{5260C7C1-F109-4C8D-B027-C87D15C082C4}"/>
                </a:ext>
              </a:extLst>
            </p:cNvPr>
            <p:cNvSpPr>
              <a:spLocks/>
            </p:cNvSpPr>
            <p:nvPr userDrawn="1"/>
          </p:nvSpPr>
          <p:spPr bwMode="auto">
            <a:xfrm>
              <a:off x="4919" y="3240"/>
              <a:ext cx="540" cy="1080"/>
            </a:xfrm>
            <a:custGeom>
              <a:avLst/>
              <a:gdLst>
                <a:gd name="T0" fmla="*/ 0 w 540"/>
                <a:gd name="T1" fmla="*/ 0 h 1080"/>
                <a:gd name="T2" fmla="*/ 0 w 540"/>
                <a:gd name="T3" fmla="*/ 0 h 1080"/>
                <a:gd name="T4" fmla="*/ 0 w 540"/>
                <a:gd name="T5" fmla="*/ 1080 h 1080"/>
                <a:gd name="T6" fmla="*/ 0 w 540"/>
                <a:gd name="T7" fmla="*/ 1080 h 1080"/>
                <a:gd name="T8" fmla="*/ 540 w 540"/>
                <a:gd name="T9" fmla="*/ 546 h 1080"/>
                <a:gd name="T10" fmla="*/ 540 w 540"/>
                <a:gd name="T11" fmla="*/ 534 h 1080"/>
                <a:gd name="T12" fmla="*/ 540 w 540"/>
                <a:gd name="T13" fmla="*/ 534 h 1080"/>
                <a:gd name="T14" fmla="*/ 0 w 540"/>
                <a:gd name="T15" fmla="*/ 0 h 1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1080">
                  <a:moveTo>
                    <a:pt x="0" y="0"/>
                  </a:moveTo>
                  <a:cubicBezTo>
                    <a:pt x="0" y="0"/>
                    <a:pt x="0" y="0"/>
                    <a:pt x="0" y="0"/>
                  </a:cubicBezTo>
                  <a:cubicBezTo>
                    <a:pt x="0" y="1080"/>
                    <a:pt x="0" y="1080"/>
                    <a:pt x="0" y="1080"/>
                  </a:cubicBezTo>
                  <a:cubicBezTo>
                    <a:pt x="0" y="1080"/>
                    <a:pt x="0" y="1080"/>
                    <a:pt x="0" y="1080"/>
                  </a:cubicBezTo>
                  <a:cubicBezTo>
                    <a:pt x="296" y="1080"/>
                    <a:pt x="537" y="842"/>
                    <a:pt x="540" y="546"/>
                  </a:cubicBezTo>
                  <a:cubicBezTo>
                    <a:pt x="540" y="534"/>
                    <a:pt x="540" y="534"/>
                    <a:pt x="540" y="534"/>
                  </a:cubicBezTo>
                  <a:cubicBezTo>
                    <a:pt x="540" y="534"/>
                    <a:pt x="540" y="534"/>
                    <a:pt x="540" y="534"/>
                  </a:cubicBezTo>
                  <a:cubicBezTo>
                    <a:pt x="537" y="238"/>
                    <a:pt x="296" y="0"/>
                    <a:pt x="0" y="0"/>
                  </a:cubicBezTo>
                </a:path>
              </a:pathLst>
            </a:custGeom>
            <a:solidFill>
              <a:srgbClr val="EEEF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6" name="Title 16"/>
          <p:cNvSpPr>
            <a:spLocks noGrp="1"/>
          </p:cNvSpPr>
          <p:nvPr>
            <p:ph type="title" hasCustomPrompt="1"/>
          </p:nvPr>
        </p:nvSpPr>
        <p:spPr bwMode="gray">
          <a:xfrm>
            <a:off x="548639" y="1508929"/>
            <a:ext cx="9957816" cy="2405203"/>
          </a:xfrm>
          <a:prstGeom prst="rect">
            <a:avLst/>
          </a:prstGeom>
        </p:spPr>
        <p:txBody>
          <a:bodyPr lIns="0" tIns="0" rIns="0" bIns="0" anchor="b" anchorCtr="0"/>
          <a:lstStyle>
            <a:lvl1pPr marL="0" algn="l" defTabSz="1218987" rtl="0" eaLnBrk="1" latinLnBrk="0" hangingPunct="1">
              <a:lnSpc>
                <a:spcPts val="5000"/>
              </a:lnSpc>
              <a:spcBef>
                <a:spcPct val="0"/>
              </a:spcBef>
              <a:buNone/>
              <a:defRPr lang="en-US" sz="6000" b="1" kern="1200" cap="none" spc="-150" baseline="0" dirty="0">
                <a:solidFill>
                  <a:schemeClr val="tx1"/>
                </a:solidFill>
                <a:latin typeface="Arial" pitchFamily="34" charset="0"/>
                <a:ea typeface="+mn-ea"/>
                <a:cs typeface="Arial" pitchFamily="34" charset="0"/>
              </a:defRPr>
            </a:lvl1pPr>
          </a:lstStyle>
          <a:p>
            <a:r>
              <a:rPr lang="en-US"/>
              <a:t>Section header</a:t>
            </a:r>
          </a:p>
        </p:txBody>
      </p:sp>
      <p:sp>
        <p:nvSpPr>
          <p:cNvPr id="11" name="Text Placeholder 2"/>
          <p:cNvSpPr>
            <a:spLocks noGrp="1"/>
          </p:cNvSpPr>
          <p:nvPr>
            <p:ph type="body" idx="1" hasCustomPrompt="1"/>
          </p:nvPr>
        </p:nvSpPr>
        <p:spPr bwMode="white">
          <a:xfrm>
            <a:off x="548640" y="3956227"/>
            <a:ext cx="9957816" cy="462018"/>
          </a:xfrm>
          <a:prstGeom prst="rect">
            <a:avLst/>
          </a:prstGeom>
        </p:spPr>
        <p:txBody>
          <a:bodyPr lIns="0" tIns="0" rIns="0" bIns="0" anchor="b"/>
          <a:lstStyle>
            <a:lvl1pPr marL="0" indent="0">
              <a:lnSpc>
                <a:spcPts val="2400"/>
              </a:lnSpc>
              <a:spcBef>
                <a:spcPts val="0"/>
              </a:spcBef>
              <a:buNone/>
              <a:defRPr sz="2500"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 here</a:t>
            </a:r>
          </a:p>
        </p:txBody>
      </p:sp>
      <p:sp>
        <p:nvSpPr>
          <p:cNvPr id="51"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75" name="TextBox 74"/>
          <p:cNvSpPr txBox="1"/>
          <p:nvPr userDrawn="1"/>
        </p:nvSpPr>
        <p:spPr>
          <a:xfrm>
            <a:off x="548640" y="6473952"/>
            <a:ext cx="4114800" cy="153888"/>
          </a:xfrm>
          <a:prstGeom prst="rect">
            <a:avLst/>
          </a:prstGeom>
          <a:noFill/>
        </p:spPr>
        <p:txBody>
          <a:bodyPr wrap="square" lIns="0" tIns="0" rIns="0" bIns="0" rtlCol="0">
            <a:spAutoFit/>
          </a:bodyPr>
          <a:lstStyle/>
          <a:p>
            <a:r>
              <a:rPr lang="en-US" sz="1000" dirty="0">
                <a:latin typeface="Arial" pitchFamily="34" charset="0"/>
                <a:cs typeface="Arial" pitchFamily="34" charset="0"/>
              </a:rPr>
              <a:t>2022 Lenovo Internal. All rights reserved.</a:t>
            </a:r>
          </a:p>
        </p:txBody>
      </p:sp>
      <p:grpSp>
        <p:nvGrpSpPr>
          <p:cNvPr id="14" name="Group 13">
            <a:extLst>
              <a:ext uri="{FF2B5EF4-FFF2-40B4-BE49-F238E27FC236}">
                <a16:creationId xmlns:a16="http://schemas.microsoft.com/office/drawing/2014/main" id="{DB5FAB1D-672B-4A43-A5CF-5CDBDA7F96E2}"/>
              </a:ext>
            </a:extLst>
          </p:cNvPr>
          <p:cNvGrpSpPr>
            <a:grpSpLocks noChangeAspect="1"/>
          </p:cNvGrpSpPr>
          <p:nvPr userDrawn="1"/>
        </p:nvGrpSpPr>
        <p:grpSpPr>
          <a:xfrm rot="16200000">
            <a:off x="9855467" y="2024677"/>
            <a:ext cx="3499241" cy="1167475"/>
            <a:chOff x="547688" y="952500"/>
            <a:chExt cx="12190413" cy="4067175"/>
          </a:xfrm>
        </p:grpSpPr>
        <p:sp>
          <p:nvSpPr>
            <p:cNvPr id="15" name="Rectangle 14">
              <a:extLst>
                <a:ext uri="{FF2B5EF4-FFF2-40B4-BE49-F238E27FC236}">
                  <a16:creationId xmlns:a16="http://schemas.microsoft.com/office/drawing/2014/main" id="{E522D06D-B30F-4351-9A68-DCA53CDA43F5}"/>
                </a:ext>
              </a:extLst>
            </p:cNvPr>
            <p:cNvSpPr>
              <a:spLocks noChangeArrowheads="1"/>
            </p:cNvSpPr>
            <p:nvPr userDrawn="1"/>
          </p:nvSpPr>
          <p:spPr bwMode="auto">
            <a:xfrm>
              <a:off x="547688" y="952500"/>
              <a:ext cx="12190413" cy="4067175"/>
            </a:xfrm>
            <a:prstGeom prst="rect">
              <a:avLst/>
            </a:prstGeom>
            <a:gradFill flip="none" rotWithShape="1">
              <a:gsLst>
                <a:gs pos="0">
                  <a:srgbClr val="7C55A3"/>
                </a:gs>
                <a:gs pos="33000">
                  <a:srgbClr val="4C8AC8"/>
                </a:gs>
                <a:gs pos="67000">
                  <a:srgbClr val="47B98E"/>
                </a:gs>
                <a:gs pos="100000">
                  <a:srgbClr val="64B951"/>
                </a:gs>
              </a:gsLst>
              <a:lin ang="18900000" scaled="1"/>
              <a:tileRect/>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93728E4F-88E9-41DC-A05C-901400FF3323}"/>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a:extLst>
                <a:ext uri="{FF2B5EF4-FFF2-40B4-BE49-F238E27FC236}">
                  <a16:creationId xmlns:a16="http://schemas.microsoft.com/office/drawing/2014/main" id="{CF351D81-CA23-4E92-AE46-C7471F795DAD}"/>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a:extLst>
                <a:ext uri="{FF2B5EF4-FFF2-40B4-BE49-F238E27FC236}">
                  <a16:creationId xmlns:a16="http://schemas.microsoft.com/office/drawing/2014/main" id="{ACB68BAB-8C6F-468F-92A1-3EC5A1D2C151}"/>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FF492F55-FB55-45E5-9680-5830985301C4}"/>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a:extLst>
                <a:ext uri="{FF2B5EF4-FFF2-40B4-BE49-F238E27FC236}">
                  <a16:creationId xmlns:a16="http://schemas.microsoft.com/office/drawing/2014/main" id="{901D4109-2F7E-478E-956A-7345B6D67417}"/>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A8052ECC-1780-44EF-9E52-F77A8EC2BC98}"/>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extBox 1">
            <a:extLst>
              <a:ext uri="{FF2B5EF4-FFF2-40B4-BE49-F238E27FC236}">
                <a16:creationId xmlns:a16="http://schemas.microsoft.com/office/drawing/2014/main" id="{4B6E8EB6-A97F-98D1-28A5-A62874A254AF}"/>
              </a:ext>
            </a:extLst>
          </p:cNvPr>
          <p:cNvSpPr txBox="1"/>
          <p:nvPr userDrawn="1"/>
        </p:nvSpPr>
        <p:spPr>
          <a:xfrm>
            <a:off x="505098" y="6408140"/>
            <a:ext cx="7703457" cy="430887"/>
          </a:xfrm>
          <a:prstGeom prst="rect">
            <a:avLst/>
          </a:prstGeom>
          <a:solidFill>
            <a:schemeClr val="bg1"/>
          </a:solidFill>
        </p:spPr>
        <p:txBody>
          <a:bodyPr wrap="square">
            <a:spAutoFit/>
          </a:bodyPr>
          <a:lstStyle/>
          <a:p>
            <a:r>
              <a:rPr lang="en-US" sz="1100" kern="1200" dirty="0">
                <a:solidFill>
                  <a:schemeClr val="tx1"/>
                </a:solidFill>
                <a:latin typeface="Arial" pitchFamily="34" charset="0"/>
                <a:ea typeface="+mn-ea"/>
                <a:cs typeface="Arial" pitchFamily="34" charset="0"/>
              </a:rPr>
              <a:t>2022 Lenovo and VMware. All rights reserved.</a:t>
            </a:r>
          </a:p>
          <a:p>
            <a:endParaRPr lang="en-US" sz="1100" kern="1200" dirty="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161866921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_Black">
    <p:bg>
      <p:bgPr>
        <a:solidFill>
          <a:schemeClr val="tx1"/>
        </a:solidFill>
        <a:effectLst/>
      </p:bgPr>
    </p:bg>
    <p:spTree>
      <p:nvGrpSpPr>
        <p:cNvPr id="1" name=""/>
        <p:cNvGrpSpPr/>
        <p:nvPr/>
      </p:nvGrpSpPr>
      <p:grpSpPr>
        <a:xfrm>
          <a:off x="0" y="0"/>
          <a:ext cx="0" cy="0"/>
          <a:chOff x="0" y="0"/>
          <a:chExt cx="0" cy="0"/>
        </a:xfrm>
      </p:grpSpPr>
      <p:grpSp>
        <p:nvGrpSpPr>
          <p:cNvPr id="22" name="Group 4">
            <a:extLst>
              <a:ext uri="{FF2B5EF4-FFF2-40B4-BE49-F238E27FC236}">
                <a16:creationId xmlns:a16="http://schemas.microsoft.com/office/drawing/2014/main" id="{DB2F42B2-FE44-46FE-8C0F-290166D2E496}"/>
              </a:ext>
            </a:extLst>
          </p:cNvPr>
          <p:cNvGrpSpPr>
            <a:grpSpLocks noChangeAspect="1"/>
          </p:cNvGrpSpPr>
          <p:nvPr userDrawn="1"/>
        </p:nvGrpSpPr>
        <p:grpSpPr bwMode="auto">
          <a:xfrm>
            <a:off x="7043738" y="0"/>
            <a:ext cx="5145087" cy="6858000"/>
            <a:chOff x="4437" y="0"/>
            <a:chExt cx="3241" cy="4320"/>
          </a:xfrm>
        </p:grpSpPr>
        <p:sp>
          <p:nvSpPr>
            <p:cNvPr id="23" name="Rectangle 22">
              <a:extLst>
                <a:ext uri="{FF2B5EF4-FFF2-40B4-BE49-F238E27FC236}">
                  <a16:creationId xmlns:a16="http://schemas.microsoft.com/office/drawing/2014/main" id="{135E251B-784F-4ABD-A01C-2787BB6060DA}"/>
                </a:ext>
              </a:extLst>
            </p:cNvPr>
            <p:cNvSpPr>
              <a:spLocks noChangeArrowheads="1"/>
            </p:cNvSpPr>
            <p:nvPr userDrawn="1"/>
          </p:nvSpPr>
          <p:spPr bwMode="auto">
            <a:xfrm>
              <a:off x="4797" y="720"/>
              <a:ext cx="720" cy="360"/>
            </a:xfrm>
            <a:prstGeom prst="rect">
              <a:avLst/>
            </a:prstGeom>
            <a:solidFill>
              <a:srgbClr val="0D1D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23">
              <a:extLst>
                <a:ext uri="{FF2B5EF4-FFF2-40B4-BE49-F238E27FC236}">
                  <a16:creationId xmlns:a16="http://schemas.microsoft.com/office/drawing/2014/main" id="{D72110E1-7FA6-4DD1-B7F1-1134E54F0F64}"/>
                </a:ext>
              </a:extLst>
            </p:cNvPr>
            <p:cNvSpPr>
              <a:spLocks noChangeArrowheads="1"/>
            </p:cNvSpPr>
            <p:nvPr userDrawn="1"/>
          </p:nvSpPr>
          <p:spPr bwMode="auto">
            <a:xfrm>
              <a:off x="4797" y="0"/>
              <a:ext cx="720" cy="720"/>
            </a:xfrm>
            <a:prstGeom prst="rect">
              <a:avLst/>
            </a:prstGeom>
            <a:solidFill>
              <a:srgbClr val="1824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a:extLst>
                <a:ext uri="{FF2B5EF4-FFF2-40B4-BE49-F238E27FC236}">
                  <a16:creationId xmlns:a16="http://schemas.microsoft.com/office/drawing/2014/main" id="{23E45C10-1F0E-4B16-A3FC-931356E1A4A9}"/>
                </a:ext>
              </a:extLst>
            </p:cNvPr>
            <p:cNvSpPr>
              <a:spLocks noChangeArrowheads="1"/>
            </p:cNvSpPr>
            <p:nvPr userDrawn="1"/>
          </p:nvSpPr>
          <p:spPr bwMode="auto">
            <a:xfrm>
              <a:off x="4437" y="0"/>
              <a:ext cx="360" cy="720"/>
            </a:xfrm>
            <a:prstGeom prst="rect">
              <a:avLst/>
            </a:prstGeom>
            <a:solidFill>
              <a:srgbClr val="212C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a:extLst>
                <a:ext uri="{FF2B5EF4-FFF2-40B4-BE49-F238E27FC236}">
                  <a16:creationId xmlns:a16="http://schemas.microsoft.com/office/drawing/2014/main" id="{78BD0CBE-D381-46E9-94BB-00629DEDCCA5}"/>
                </a:ext>
              </a:extLst>
            </p:cNvPr>
            <p:cNvSpPr>
              <a:spLocks/>
            </p:cNvSpPr>
            <p:nvPr userDrawn="1"/>
          </p:nvSpPr>
          <p:spPr bwMode="auto">
            <a:xfrm>
              <a:off x="5517" y="0"/>
              <a:ext cx="998" cy="1080"/>
            </a:xfrm>
            <a:custGeom>
              <a:avLst/>
              <a:gdLst>
                <a:gd name="T0" fmla="*/ 997 w 997"/>
                <a:gd name="T1" fmla="*/ 665 h 1080"/>
                <a:gd name="T2" fmla="*/ 0 w 997"/>
                <a:gd name="T3" fmla="*/ 0 h 1080"/>
                <a:gd name="T4" fmla="*/ 0 w 997"/>
                <a:gd name="T5" fmla="*/ 1080 h 1080"/>
                <a:gd name="T6" fmla="*/ 547 w 997"/>
                <a:gd name="T7" fmla="*/ 852 h 1080"/>
                <a:gd name="T8" fmla="*/ 997 w 997"/>
                <a:gd name="T9" fmla="*/ 665 h 1080"/>
              </a:gdLst>
              <a:ahLst/>
              <a:cxnLst>
                <a:cxn ang="0">
                  <a:pos x="T0" y="T1"/>
                </a:cxn>
                <a:cxn ang="0">
                  <a:pos x="T2" y="T3"/>
                </a:cxn>
                <a:cxn ang="0">
                  <a:pos x="T4" y="T5"/>
                </a:cxn>
                <a:cxn ang="0">
                  <a:pos x="T6" y="T7"/>
                </a:cxn>
                <a:cxn ang="0">
                  <a:pos x="T8" y="T9"/>
                </a:cxn>
              </a:cxnLst>
              <a:rect l="0" t="0" r="r" b="b"/>
              <a:pathLst>
                <a:path w="997" h="1080">
                  <a:moveTo>
                    <a:pt x="997" y="665"/>
                  </a:moveTo>
                  <a:cubicBezTo>
                    <a:pt x="834" y="274"/>
                    <a:pt x="449" y="0"/>
                    <a:pt x="0" y="0"/>
                  </a:cubicBezTo>
                  <a:cubicBezTo>
                    <a:pt x="0" y="1080"/>
                    <a:pt x="0" y="1080"/>
                    <a:pt x="0" y="1080"/>
                  </a:cubicBezTo>
                  <a:cubicBezTo>
                    <a:pt x="547" y="852"/>
                    <a:pt x="547" y="852"/>
                    <a:pt x="547" y="852"/>
                  </a:cubicBezTo>
                  <a:lnTo>
                    <a:pt x="997" y="665"/>
                  </a:ln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9">
              <a:extLst>
                <a:ext uri="{FF2B5EF4-FFF2-40B4-BE49-F238E27FC236}">
                  <a16:creationId xmlns:a16="http://schemas.microsoft.com/office/drawing/2014/main" id="{8D51AD01-2586-405D-B6AE-418868771833}"/>
                </a:ext>
              </a:extLst>
            </p:cNvPr>
            <p:cNvSpPr>
              <a:spLocks/>
            </p:cNvSpPr>
            <p:nvPr userDrawn="1"/>
          </p:nvSpPr>
          <p:spPr bwMode="auto">
            <a:xfrm>
              <a:off x="6515" y="630"/>
              <a:ext cx="83" cy="450"/>
            </a:xfrm>
            <a:custGeom>
              <a:avLst/>
              <a:gdLst>
                <a:gd name="T0" fmla="*/ 0 w 83"/>
                <a:gd name="T1" fmla="*/ 35 h 450"/>
                <a:gd name="T2" fmla="*/ 83 w 83"/>
                <a:gd name="T3" fmla="*/ 450 h 450"/>
                <a:gd name="T4" fmla="*/ 83 w 83"/>
                <a:gd name="T5" fmla="*/ 0 h 450"/>
                <a:gd name="T6" fmla="*/ 0 w 83"/>
                <a:gd name="T7" fmla="*/ 35 h 450"/>
              </a:gdLst>
              <a:ahLst/>
              <a:cxnLst>
                <a:cxn ang="0">
                  <a:pos x="T0" y="T1"/>
                </a:cxn>
                <a:cxn ang="0">
                  <a:pos x="T2" y="T3"/>
                </a:cxn>
                <a:cxn ang="0">
                  <a:pos x="T4" y="T5"/>
                </a:cxn>
                <a:cxn ang="0">
                  <a:pos x="T6" y="T7"/>
                </a:cxn>
              </a:cxnLst>
              <a:rect l="0" t="0" r="r" b="b"/>
              <a:pathLst>
                <a:path w="83" h="450">
                  <a:moveTo>
                    <a:pt x="0" y="35"/>
                  </a:moveTo>
                  <a:cubicBezTo>
                    <a:pt x="53" y="162"/>
                    <a:pt x="83" y="303"/>
                    <a:pt x="83" y="450"/>
                  </a:cubicBezTo>
                  <a:cubicBezTo>
                    <a:pt x="83" y="0"/>
                    <a:pt x="83" y="0"/>
                    <a:pt x="83" y="0"/>
                  </a:cubicBezTo>
                  <a:lnTo>
                    <a:pt x="0" y="35"/>
                  </a:ln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0">
              <a:extLst>
                <a:ext uri="{FF2B5EF4-FFF2-40B4-BE49-F238E27FC236}">
                  <a16:creationId xmlns:a16="http://schemas.microsoft.com/office/drawing/2014/main" id="{76F2E3A5-7334-4E59-B453-BB223637C148}"/>
                </a:ext>
              </a:extLst>
            </p:cNvPr>
            <p:cNvSpPr>
              <a:spLocks/>
            </p:cNvSpPr>
            <p:nvPr userDrawn="1"/>
          </p:nvSpPr>
          <p:spPr bwMode="auto">
            <a:xfrm>
              <a:off x="5517" y="665"/>
              <a:ext cx="1081" cy="415"/>
            </a:xfrm>
            <a:custGeom>
              <a:avLst/>
              <a:gdLst>
                <a:gd name="T0" fmla="*/ 547 w 1080"/>
                <a:gd name="T1" fmla="*/ 187 h 415"/>
                <a:gd name="T2" fmla="*/ 0 w 1080"/>
                <a:gd name="T3" fmla="*/ 415 h 415"/>
                <a:gd name="T4" fmla="*/ 601 w 1080"/>
                <a:gd name="T5" fmla="*/ 415 h 415"/>
                <a:gd name="T6" fmla="*/ 1080 w 1080"/>
                <a:gd name="T7" fmla="*/ 415 h 415"/>
                <a:gd name="T8" fmla="*/ 997 w 1080"/>
                <a:gd name="T9" fmla="*/ 0 h 415"/>
                <a:gd name="T10" fmla="*/ 547 w 1080"/>
                <a:gd name="T11" fmla="*/ 187 h 415"/>
              </a:gdLst>
              <a:ahLst/>
              <a:cxnLst>
                <a:cxn ang="0">
                  <a:pos x="T0" y="T1"/>
                </a:cxn>
                <a:cxn ang="0">
                  <a:pos x="T2" y="T3"/>
                </a:cxn>
                <a:cxn ang="0">
                  <a:pos x="T4" y="T5"/>
                </a:cxn>
                <a:cxn ang="0">
                  <a:pos x="T6" y="T7"/>
                </a:cxn>
                <a:cxn ang="0">
                  <a:pos x="T8" y="T9"/>
                </a:cxn>
                <a:cxn ang="0">
                  <a:pos x="T10" y="T11"/>
                </a:cxn>
              </a:cxnLst>
              <a:rect l="0" t="0" r="r" b="b"/>
              <a:pathLst>
                <a:path w="1080" h="415">
                  <a:moveTo>
                    <a:pt x="547" y="187"/>
                  </a:moveTo>
                  <a:cubicBezTo>
                    <a:pt x="0" y="415"/>
                    <a:pt x="0" y="415"/>
                    <a:pt x="0" y="415"/>
                  </a:cubicBezTo>
                  <a:cubicBezTo>
                    <a:pt x="601" y="415"/>
                    <a:pt x="601" y="415"/>
                    <a:pt x="601" y="415"/>
                  </a:cubicBezTo>
                  <a:cubicBezTo>
                    <a:pt x="1080" y="415"/>
                    <a:pt x="1080" y="415"/>
                    <a:pt x="1080" y="415"/>
                  </a:cubicBezTo>
                  <a:cubicBezTo>
                    <a:pt x="1080" y="268"/>
                    <a:pt x="1050" y="127"/>
                    <a:pt x="997" y="0"/>
                  </a:cubicBezTo>
                  <a:lnTo>
                    <a:pt x="547" y="187"/>
                  </a:ln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1">
              <a:extLst>
                <a:ext uri="{FF2B5EF4-FFF2-40B4-BE49-F238E27FC236}">
                  <a16:creationId xmlns:a16="http://schemas.microsoft.com/office/drawing/2014/main" id="{0A2D163E-5314-467E-B975-EC24950D83DB}"/>
                </a:ext>
              </a:extLst>
            </p:cNvPr>
            <p:cNvSpPr>
              <a:spLocks/>
            </p:cNvSpPr>
            <p:nvPr userDrawn="1"/>
          </p:nvSpPr>
          <p:spPr bwMode="auto">
            <a:xfrm>
              <a:off x="6958" y="0"/>
              <a:ext cx="720" cy="1080"/>
            </a:xfrm>
            <a:custGeom>
              <a:avLst/>
              <a:gdLst>
                <a:gd name="T0" fmla="*/ 0 w 720"/>
                <a:gd name="T1" fmla="*/ 0 h 1080"/>
                <a:gd name="T2" fmla="*/ 0 w 720"/>
                <a:gd name="T3" fmla="*/ 96 h 1080"/>
                <a:gd name="T4" fmla="*/ 360 w 720"/>
                <a:gd name="T5" fmla="*/ 720 h 1080"/>
                <a:gd name="T6" fmla="*/ 360 w 720"/>
                <a:gd name="T7" fmla="*/ 1080 h 1080"/>
                <a:gd name="T8" fmla="*/ 720 w 720"/>
                <a:gd name="T9" fmla="*/ 1080 h 1080"/>
                <a:gd name="T10" fmla="*/ 720 w 720"/>
                <a:gd name="T11" fmla="*/ 720 h 1080"/>
                <a:gd name="T12" fmla="*/ 0 w 720"/>
                <a:gd name="T13" fmla="*/ 0 h 1080"/>
              </a:gdLst>
              <a:ahLst/>
              <a:cxnLst>
                <a:cxn ang="0">
                  <a:pos x="T0" y="T1"/>
                </a:cxn>
                <a:cxn ang="0">
                  <a:pos x="T2" y="T3"/>
                </a:cxn>
                <a:cxn ang="0">
                  <a:pos x="T4" y="T5"/>
                </a:cxn>
                <a:cxn ang="0">
                  <a:pos x="T6" y="T7"/>
                </a:cxn>
                <a:cxn ang="0">
                  <a:pos x="T8" y="T9"/>
                </a:cxn>
                <a:cxn ang="0">
                  <a:pos x="T10" y="T11"/>
                </a:cxn>
                <a:cxn ang="0">
                  <a:pos x="T12" y="T13"/>
                </a:cxn>
              </a:cxnLst>
              <a:rect l="0" t="0" r="r" b="b"/>
              <a:pathLst>
                <a:path w="720" h="1080">
                  <a:moveTo>
                    <a:pt x="0" y="0"/>
                  </a:moveTo>
                  <a:cubicBezTo>
                    <a:pt x="0" y="96"/>
                    <a:pt x="0" y="96"/>
                    <a:pt x="0" y="96"/>
                  </a:cubicBezTo>
                  <a:cubicBezTo>
                    <a:pt x="215" y="221"/>
                    <a:pt x="360" y="453"/>
                    <a:pt x="360" y="720"/>
                  </a:cubicBezTo>
                  <a:cubicBezTo>
                    <a:pt x="360" y="1080"/>
                    <a:pt x="360" y="1080"/>
                    <a:pt x="360" y="1080"/>
                  </a:cubicBezTo>
                  <a:cubicBezTo>
                    <a:pt x="720" y="1080"/>
                    <a:pt x="720" y="1080"/>
                    <a:pt x="720" y="1080"/>
                  </a:cubicBezTo>
                  <a:cubicBezTo>
                    <a:pt x="720" y="720"/>
                    <a:pt x="720" y="720"/>
                    <a:pt x="720" y="720"/>
                  </a:cubicBezTo>
                  <a:cubicBezTo>
                    <a:pt x="720" y="322"/>
                    <a:pt x="398" y="0"/>
                    <a:pt x="0" y="0"/>
                  </a:cubicBezTo>
                  <a:close/>
                </a:path>
              </a:pathLst>
            </a:custGeom>
            <a:solidFill>
              <a:srgbClr val="15313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2">
              <a:extLst>
                <a:ext uri="{FF2B5EF4-FFF2-40B4-BE49-F238E27FC236}">
                  <a16:creationId xmlns:a16="http://schemas.microsoft.com/office/drawing/2014/main" id="{71C4340D-F8B4-43D7-9A16-503383DC08CF}"/>
                </a:ext>
              </a:extLst>
            </p:cNvPr>
            <p:cNvSpPr>
              <a:spLocks/>
            </p:cNvSpPr>
            <p:nvPr userDrawn="1"/>
          </p:nvSpPr>
          <p:spPr bwMode="auto">
            <a:xfrm>
              <a:off x="6598" y="0"/>
              <a:ext cx="360" cy="1080"/>
            </a:xfrm>
            <a:custGeom>
              <a:avLst/>
              <a:gdLst>
                <a:gd name="T0" fmla="*/ 0 w 360"/>
                <a:gd name="T1" fmla="*/ 0 h 1080"/>
                <a:gd name="T2" fmla="*/ 0 w 360"/>
                <a:gd name="T3" fmla="*/ 1080 h 1080"/>
                <a:gd name="T4" fmla="*/ 360 w 360"/>
                <a:gd name="T5" fmla="*/ 1080 h 1080"/>
                <a:gd name="T6" fmla="*/ 360 w 360"/>
                <a:gd name="T7" fmla="*/ 96 h 1080"/>
                <a:gd name="T8" fmla="*/ 0 w 360"/>
                <a:gd name="T9" fmla="*/ 0 h 1080"/>
              </a:gdLst>
              <a:ahLst/>
              <a:cxnLst>
                <a:cxn ang="0">
                  <a:pos x="T0" y="T1"/>
                </a:cxn>
                <a:cxn ang="0">
                  <a:pos x="T2" y="T3"/>
                </a:cxn>
                <a:cxn ang="0">
                  <a:pos x="T4" y="T5"/>
                </a:cxn>
                <a:cxn ang="0">
                  <a:pos x="T6" y="T7"/>
                </a:cxn>
                <a:cxn ang="0">
                  <a:pos x="T8" y="T9"/>
                </a:cxn>
              </a:cxnLst>
              <a:rect l="0" t="0" r="r" b="b"/>
              <a:pathLst>
                <a:path w="360" h="1080">
                  <a:moveTo>
                    <a:pt x="0" y="0"/>
                  </a:moveTo>
                  <a:cubicBezTo>
                    <a:pt x="0" y="1080"/>
                    <a:pt x="0" y="1080"/>
                    <a:pt x="0" y="1080"/>
                  </a:cubicBezTo>
                  <a:cubicBezTo>
                    <a:pt x="360" y="1080"/>
                    <a:pt x="360" y="1080"/>
                    <a:pt x="360" y="1080"/>
                  </a:cubicBezTo>
                  <a:cubicBezTo>
                    <a:pt x="360" y="96"/>
                    <a:pt x="360" y="96"/>
                    <a:pt x="360" y="96"/>
                  </a:cubicBezTo>
                  <a:cubicBezTo>
                    <a:pt x="254" y="35"/>
                    <a:pt x="131" y="0"/>
                    <a:pt x="0" y="0"/>
                  </a:cubicBez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3">
              <a:extLst>
                <a:ext uri="{FF2B5EF4-FFF2-40B4-BE49-F238E27FC236}">
                  <a16:creationId xmlns:a16="http://schemas.microsoft.com/office/drawing/2014/main" id="{9531C253-A35A-4BC5-8BFD-D16CF75E551F}"/>
                </a:ext>
              </a:extLst>
            </p:cNvPr>
            <p:cNvSpPr>
              <a:spLocks/>
            </p:cNvSpPr>
            <p:nvPr userDrawn="1"/>
          </p:nvSpPr>
          <p:spPr bwMode="auto">
            <a:xfrm>
              <a:off x="6958" y="96"/>
              <a:ext cx="360" cy="984"/>
            </a:xfrm>
            <a:custGeom>
              <a:avLst/>
              <a:gdLst>
                <a:gd name="T0" fmla="*/ 0 w 360"/>
                <a:gd name="T1" fmla="*/ 0 h 984"/>
                <a:gd name="T2" fmla="*/ 0 w 360"/>
                <a:gd name="T3" fmla="*/ 984 h 984"/>
                <a:gd name="T4" fmla="*/ 360 w 360"/>
                <a:gd name="T5" fmla="*/ 984 h 984"/>
                <a:gd name="T6" fmla="*/ 360 w 360"/>
                <a:gd name="T7" fmla="*/ 624 h 984"/>
                <a:gd name="T8" fmla="*/ 0 w 360"/>
                <a:gd name="T9" fmla="*/ 0 h 984"/>
              </a:gdLst>
              <a:ahLst/>
              <a:cxnLst>
                <a:cxn ang="0">
                  <a:pos x="T0" y="T1"/>
                </a:cxn>
                <a:cxn ang="0">
                  <a:pos x="T2" y="T3"/>
                </a:cxn>
                <a:cxn ang="0">
                  <a:pos x="T4" y="T5"/>
                </a:cxn>
                <a:cxn ang="0">
                  <a:pos x="T6" y="T7"/>
                </a:cxn>
                <a:cxn ang="0">
                  <a:pos x="T8" y="T9"/>
                </a:cxn>
              </a:cxnLst>
              <a:rect l="0" t="0" r="r" b="b"/>
              <a:pathLst>
                <a:path w="360" h="984">
                  <a:moveTo>
                    <a:pt x="0" y="0"/>
                  </a:moveTo>
                  <a:cubicBezTo>
                    <a:pt x="0" y="984"/>
                    <a:pt x="0" y="984"/>
                    <a:pt x="0" y="984"/>
                  </a:cubicBezTo>
                  <a:cubicBezTo>
                    <a:pt x="360" y="984"/>
                    <a:pt x="360" y="984"/>
                    <a:pt x="360" y="984"/>
                  </a:cubicBezTo>
                  <a:cubicBezTo>
                    <a:pt x="360" y="624"/>
                    <a:pt x="360" y="624"/>
                    <a:pt x="360" y="624"/>
                  </a:cubicBezTo>
                  <a:cubicBezTo>
                    <a:pt x="360" y="357"/>
                    <a:pt x="215" y="125"/>
                    <a:pt x="0" y="0"/>
                  </a:cubicBez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Oval 14">
              <a:extLst>
                <a:ext uri="{FF2B5EF4-FFF2-40B4-BE49-F238E27FC236}">
                  <a16:creationId xmlns:a16="http://schemas.microsoft.com/office/drawing/2014/main" id="{94E9A881-B3A6-4C26-9CEA-75B0764C665C}"/>
                </a:ext>
              </a:extLst>
            </p:cNvPr>
            <p:cNvSpPr>
              <a:spLocks noChangeArrowheads="1"/>
            </p:cNvSpPr>
            <p:nvPr userDrawn="1"/>
          </p:nvSpPr>
          <p:spPr bwMode="auto">
            <a:xfrm>
              <a:off x="4437" y="1080"/>
              <a:ext cx="1080" cy="1080"/>
            </a:xfrm>
            <a:prstGeom prst="ellipse">
              <a:avLst/>
            </a:pr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15">
              <a:extLst>
                <a:ext uri="{FF2B5EF4-FFF2-40B4-BE49-F238E27FC236}">
                  <a16:creationId xmlns:a16="http://schemas.microsoft.com/office/drawing/2014/main" id="{6B594F41-2BEB-4233-9BBE-AA0CB3F4136A}"/>
                </a:ext>
              </a:extLst>
            </p:cNvPr>
            <p:cNvSpPr>
              <a:spLocks noChangeArrowheads="1"/>
            </p:cNvSpPr>
            <p:nvPr userDrawn="1"/>
          </p:nvSpPr>
          <p:spPr bwMode="auto">
            <a:xfrm>
              <a:off x="4744" y="1386"/>
              <a:ext cx="468" cy="468"/>
            </a:xfrm>
            <a:prstGeom prst="ellipse">
              <a:avLst/>
            </a:pr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6">
              <a:extLst>
                <a:ext uri="{FF2B5EF4-FFF2-40B4-BE49-F238E27FC236}">
                  <a16:creationId xmlns:a16="http://schemas.microsoft.com/office/drawing/2014/main" id="{7790C2AD-7B39-4811-BBBC-5185892F2AF7}"/>
                </a:ext>
              </a:extLst>
            </p:cNvPr>
            <p:cNvSpPr>
              <a:spLocks/>
            </p:cNvSpPr>
            <p:nvPr userDrawn="1"/>
          </p:nvSpPr>
          <p:spPr bwMode="auto">
            <a:xfrm>
              <a:off x="6058" y="1080"/>
              <a:ext cx="540" cy="1080"/>
            </a:xfrm>
            <a:custGeom>
              <a:avLst/>
              <a:gdLst>
                <a:gd name="T0" fmla="*/ 0 w 540"/>
                <a:gd name="T1" fmla="*/ 1080 h 1080"/>
                <a:gd name="T2" fmla="*/ 540 w 540"/>
                <a:gd name="T3" fmla="*/ 1080 h 1080"/>
                <a:gd name="T4" fmla="*/ 540 w 540"/>
                <a:gd name="T5" fmla="*/ 0 h 1080"/>
                <a:gd name="T6" fmla="*/ 0 w 540"/>
                <a:gd name="T7" fmla="*/ 1080 h 1080"/>
              </a:gdLst>
              <a:ahLst/>
              <a:cxnLst>
                <a:cxn ang="0">
                  <a:pos x="T0" y="T1"/>
                </a:cxn>
                <a:cxn ang="0">
                  <a:pos x="T2" y="T3"/>
                </a:cxn>
                <a:cxn ang="0">
                  <a:pos x="T4" y="T5"/>
                </a:cxn>
                <a:cxn ang="0">
                  <a:pos x="T6" y="T7"/>
                </a:cxn>
              </a:cxnLst>
              <a:rect l="0" t="0" r="r" b="b"/>
              <a:pathLst>
                <a:path w="540" h="1080">
                  <a:moveTo>
                    <a:pt x="0" y="1080"/>
                  </a:moveTo>
                  <a:lnTo>
                    <a:pt x="540" y="1080"/>
                  </a:lnTo>
                  <a:lnTo>
                    <a:pt x="540" y="0"/>
                  </a:lnTo>
                  <a:lnTo>
                    <a:pt x="0" y="1080"/>
                  </a:ln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7">
              <a:extLst>
                <a:ext uri="{FF2B5EF4-FFF2-40B4-BE49-F238E27FC236}">
                  <a16:creationId xmlns:a16="http://schemas.microsoft.com/office/drawing/2014/main" id="{BB08D554-04F4-4B4B-A330-32F5244CB830}"/>
                </a:ext>
              </a:extLst>
            </p:cNvPr>
            <p:cNvSpPr>
              <a:spLocks/>
            </p:cNvSpPr>
            <p:nvPr userDrawn="1"/>
          </p:nvSpPr>
          <p:spPr bwMode="auto">
            <a:xfrm>
              <a:off x="5517" y="1080"/>
              <a:ext cx="541" cy="1080"/>
            </a:xfrm>
            <a:custGeom>
              <a:avLst/>
              <a:gdLst>
                <a:gd name="T0" fmla="*/ 0 w 541"/>
                <a:gd name="T1" fmla="*/ 1080 h 1080"/>
                <a:gd name="T2" fmla="*/ 541 w 541"/>
                <a:gd name="T3" fmla="*/ 1080 h 1080"/>
                <a:gd name="T4" fmla="*/ 0 w 541"/>
                <a:gd name="T5" fmla="*/ 0 h 1080"/>
                <a:gd name="T6" fmla="*/ 0 w 541"/>
                <a:gd name="T7" fmla="*/ 1080 h 1080"/>
              </a:gdLst>
              <a:ahLst/>
              <a:cxnLst>
                <a:cxn ang="0">
                  <a:pos x="T0" y="T1"/>
                </a:cxn>
                <a:cxn ang="0">
                  <a:pos x="T2" y="T3"/>
                </a:cxn>
                <a:cxn ang="0">
                  <a:pos x="T4" y="T5"/>
                </a:cxn>
                <a:cxn ang="0">
                  <a:pos x="T6" y="T7"/>
                </a:cxn>
              </a:cxnLst>
              <a:rect l="0" t="0" r="r" b="b"/>
              <a:pathLst>
                <a:path w="541" h="1080">
                  <a:moveTo>
                    <a:pt x="0" y="1080"/>
                  </a:moveTo>
                  <a:lnTo>
                    <a:pt x="541" y="1080"/>
                  </a:lnTo>
                  <a:lnTo>
                    <a:pt x="0" y="0"/>
                  </a:lnTo>
                  <a:lnTo>
                    <a:pt x="0" y="1080"/>
                  </a:ln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8">
              <a:extLst>
                <a:ext uri="{FF2B5EF4-FFF2-40B4-BE49-F238E27FC236}">
                  <a16:creationId xmlns:a16="http://schemas.microsoft.com/office/drawing/2014/main" id="{E418CB7D-4BD3-4B93-AA98-4645F39501F9}"/>
                </a:ext>
              </a:extLst>
            </p:cNvPr>
            <p:cNvSpPr>
              <a:spLocks/>
            </p:cNvSpPr>
            <p:nvPr userDrawn="1"/>
          </p:nvSpPr>
          <p:spPr bwMode="auto">
            <a:xfrm>
              <a:off x="5517" y="1080"/>
              <a:ext cx="1081" cy="1080"/>
            </a:xfrm>
            <a:custGeom>
              <a:avLst/>
              <a:gdLst>
                <a:gd name="T0" fmla="*/ 0 w 1081"/>
                <a:gd name="T1" fmla="*/ 0 h 1080"/>
                <a:gd name="T2" fmla="*/ 541 w 1081"/>
                <a:gd name="T3" fmla="*/ 1080 h 1080"/>
                <a:gd name="T4" fmla="*/ 1081 w 1081"/>
                <a:gd name="T5" fmla="*/ 0 h 1080"/>
                <a:gd name="T6" fmla="*/ 0 w 1081"/>
                <a:gd name="T7" fmla="*/ 0 h 1080"/>
              </a:gdLst>
              <a:ahLst/>
              <a:cxnLst>
                <a:cxn ang="0">
                  <a:pos x="T0" y="T1"/>
                </a:cxn>
                <a:cxn ang="0">
                  <a:pos x="T2" y="T3"/>
                </a:cxn>
                <a:cxn ang="0">
                  <a:pos x="T4" y="T5"/>
                </a:cxn>
                <a:cxn ang="0">
                  <a:pos x="T6" y="T7"/>
                </a:cxn>
              </a:cxnLst>
              <a:rect l="0" t="0" r="r" b="b"/>
              <a:pathLst>
                <a:path w="1081" h="1080">
                  <a:moveTo>
                    <a:pt x="0" y="0"/>
                  </a:moveTo>
                  <a:lnTo>
                    <a:pt x="541" y="1080"/>
                  </a:lnTo>
                  <a:lnTo>
                    <a:pt x="1081" y="0"/>
                  </a:lnTo>
                  <a:lnTo>
                    <a:pt x="0" y="0"/>
                  </a:ln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9">
              <a:extLst>
                <a:ext uri="{FF2B5EF4-FFF2-40B4-BE49-F238E27FC236}">
                  <a16:creationId xmlns:a16="http://schemas.microsoft.com/office/drawing/2014/main" id="{D91752FF-F120-4516-992D-1CBD9E896059}"/>
                </a:ext>
              </a:extLst>
            </p:cNvPr>
            <p:cNvSpPr>
              <a:spLocks/>
            </p:cNvSpPr>
            <p:nvPr userDrawn="1"/>
          </p:nvSpPr>
          <p:spPr bwMode="auto">
            <a:xfrm>
              <a:off x="6598" y="1080"/>
              <a:ext cx="540" cy="1080"/>
            </a:xfrm>
            <a:custGeom>
              <a:avLst/>
              <a:gdLst>
                <a:gd name="T0" fmla="*/ 0 w 540"/>
                <a:gd name="T1" fmla="*/ 540 h 1080"/>
                <a:gd name="T2" fmla="*/ 540 w 540"/>
                <a:gd name="T3" fmla="*/ 1080 h 1080"/>
                <a:gd name="T4" fmla="*/ 540 w 540"/>
                <a:gd name="T5" fmla="*/ 0 h 1080"/>
                <a:gd name="T6" fmla="*/ 0 w 540"/>
                <a:gd name="T7" fmla="*/ 540 h 1080"/>
              </a:gdLst>
              <a:ahLst/>
              <a:cxnLst>
                <a:cxn ang="0">
                  <a:pos x="T0" y="T1"/>
                </a:cxn>
                <a:cxn ang="0">
                  <a:pos x="T2" y="T3"/>
                </a:cxn>
                <a:cxn ang="0">
                  <a:pos x="T4" y="T5"/>
                </a:cxn>
                <a:cxn ang="0">
                  <a:pos x="T6" y="T7"/>
                </a:cxn>
              </a:cxnLst>
              <a:rect l="0" t="0" r="r" b="b"/>
              <a:pathLst>
                <a:path w="540" h="1080">
                  <a:moveTo>
                    <a:pt x="0" y="540"/>
                  </a:moveTo>
                  <a:cubicBezTo>
                    <a:pt x="0" y="838"/>
                    <a:pt x="242" y="1080"/>
                    <a:pt x="540" y="1080"/>
                  </a:cubicBezTo>
                  <a:cubicBezTo>
                    <a:pt x="540" y="0"/>
                    <a:pt x="540" y="0"/>
                    <a:pt x="540" y="0"/>
                  </a:cubicBezTo>
                  <a:cubicBezTo>
                    <a:pt x="242" y="0"/>
                    <a:pt x="0" y="242"/>
                    <a:pt x="0" y="540"/>
                  </a:cubicBez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0">
              <a:extLst>
                <a:ext uri="{FF2B5EF4-FFF2-40B4-BE49-F238E27FC236}">
                  <a16:creationId xmlns:a16="http://schemas.microsoft.com/office/drawing/2014/main" id="{BF9A3D2A-9067-4443-B564-5373F282A677}"/>
                </a:ext>
              </a:extLst>
            </p:cNvPr>
            <p:cNvSpPr>
              <a:spLocks/>
            </p:cNvSpPr>
            <p:nvPr userDrawn="1"/>
          </p:nvSpPr>
          <p:spPr bwMode="auto">
            <a:xfrm>
              <a:off x="7138" y="108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1">
              <a:extLst>
                <a:ext uri="{FF2B5EF4-FFF2-40B4-BE49-F238E27FC236}">
                  <a16:creationId xmlns:a16="http://schemas.microsoft.com/office/drawing/2014/main" id="{6EA1A756-F815-4D21-90F9-2F4EFB45A7DA}"/>
                </a:ext>
              </a:extLst>
            </p:cNvPr>
            <p:cNvSpPr>
              <a:spLocks/>
            </p:cNvSpPr>
            <p:nvPr userDrawn="1"/>
          </p:nvSpPr>
          <p:spPr bwMode="auto">
            <a:xfrm>
              <a:off x="7138" y="108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2">
              <a:extLst>
                <a:ext uri="{FF2B5EF4-FFF2-40B4-BE49-F238E27FC236}">
                  <a16:creationId xmlns:a16="http://schemas.microsoft.com/office/drawing/2014/main" id="{D9E33D7B-3668-4E78-8174-FD67328AFE3C}"/>
                </a:ext>
              </a:extLst>
            </p:cNvPr>
            <p:cNvSpPr>
              <a:spLocks/>
            </p:cNvSpPr>
            <p:nvPr userDrawn="1"/>
          </p:nvSpPr>
          <p:spPr bwMode="auto">
            <a:xfrm>
              <a:off x="7138" y="1080"/>
              <a:ext cx="540" cy="534"/>
            </a:xfrm>
            <a:custGeom>
              <a:avLst/>
              <a:gdLst>
                <a:gd name="T0" fmla="*/ 540 w 540"/>
                <a:gd name="T1" fmla="*/ 534 h 534"/>
                <a:gd name="T2" fmla="*/ 540 w 540"/>
                <a:gd name="T3" fmla="*/ 0 h 534"/>
                <a:gd name="T4" fmla="*/ 0 w 540"/>
                <a:gd name="T5" fmla="*/ 0 h 534"/>
                <a:gd name="T6" fmla="*/ 540 w 540"/>
                <a:gd name="T7" fmla="*/ 534 h 534"/>
              </a:gdLst>
              <a:ahLst/>
              <a:cxnLst>
                <a:cxn ang="0">
                  <a:pos x="T0" y="T1"/>
                </a:cxn>
                <a:cxn ang="0">
                  <a:pos x="T2" y="T3"/>
                </a:cxn>
                <a:cxn ang="0">
                  <a:pos x="T4" y="T5"/>
                </a:cxn>
                <a:cxn ang="0">
                  <a:pos x="T6" y="T7"/>
                </a:cxn>
              </a:cxnLst>
              <a:rect l="0" t="0" r="r" b="b"/>
              <a:pathLst>
                <a:path w="540" h="534">
                  <a:moveTo>
                    <a:pt x="540" y="534"/>
                  </a:moveTo>
                  <a:cubicBezTo>
                    <a:pt x="540" y="0"/>
                    <a:pt x="540" y="0"/>
                    <a:pt x="540" y="0"/>
                  </a:cubicBezTo>
                  <a:cubicBezTo>
                    <a:pt x="0" y="0"/>
                    <a:pt x="0" y="0"/>
                    <a:pt x="0" y="0"/>
                  </a:cubicBezTo>
                  <a:cubicBezTo>
                    <a:pt x="296" y="0"/>
                    <a:pt x="537" y="238"/>
                    <a:pt x="540" y="534"/>
                  </a:cubicBez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3">
              <a:extLst>
                <a:ext uri="{FF2B5EF4-FFF2-40B4-BE49-F238E27FC236}">
                  <a16:creationId xmlns:a16="http://schemas.microsoft.com/office/drawing/2014/main" id="{CA08C292-9A06-4998-B82C-76EB9073D47D}"/>
                </a:ext>
              </a:extLst>
            </p:cNvPr>
            <p:cNvSpPr>
              <a:spLocks/>
            </p:cNvSpPr>
            <p:nvPr userDrawn="1"/>
          </p:nvSpPr>
          <p:spPr bwMode="auto">
            <a:xfrm>
              <a:off x="7138" y="1626"/>
              <a:ext cx="540" cy="534"/>
            </a:xfrm>
            <a:custGeom>
              <a:avLst/>
              <a:gdLst>
                <a:gd name="T0" fmla="*/ 0 w 540"/>
                <a:gd name="T1" fmla="*/ 534 h 534"/>
                <a:gd name="T2" fmla="*/ 540 w 540"/>
                <a:gd name="T3" fmla="*/ 534 h 534"/>
                <a:gd name="T4" fmla="*/ 540 w 540"/>
                <a:gd name="T5" fmla="*/ 0 h 534"/>
                <a:gd name="T6" fmla="*/ 0 w 540"/>
                <a:gd name="T7" fmla="*/ 534 h 534"/>
              </a:gdLst>
              <a:ahLst/>
              <a:cxnLst>
                <a:cxn ang="0">
                  <a:pos x="T0" y="T1"/>
                </a:cxn>
                <a:cxn ang="0">
                  <a:pos x="T2" y="T3"/>
                </a:cxn>
                <a:cxn ang="0">
                  <a:pos x="T4" y="T5"/>
                </a:cxn>
                <a:cxn ang="0">
                  <a:pos x="T6" y="T7"/>
                </a:cxn>
              </a:cxnLst>
              <a:rect l="0" t="0" r="r" b="b"/>
              <a:pathLst>
                <a:path w="540" h="534">
                  <a:moveTo>
                    <a:pt x="0" y="534"/>
                  </a:moveTo>
                  <a:cubicBezTo>
                    <a:pt x="540" y="534"/>
                    <a:pt x="540" y="534"/>
                    <a:pt x="540" y="534"/>
                  </a:cubicBezTo>
                  <a:cubicBezTo>
                    <a:pt x="540" y="0"/>
                    <a:pt x="540" y="0"/>
                    <a:pt x="540" y="0"/>
                  </a:cubicBezTo>
                  <a:cubicBezTo>
                    <a:pt x="537" y="296"/>
                    <a:pt x="296" y="534"/>
                    <a:pt x="0" y="534"/>
                  </a:cubicBez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4">
              <a:extLst>
                <a:ext uri="{FF2B5EF4-FFF2-40B4-BE49-F238E27FC236}">
                  <a16:creationId xmlns:a16="http://schemas.microsoft.com/office/drawing/2014/main" id="{B3BC5E9E-90E7-444B-8237-8FF980E95075}"/>
                </a:ext>
              </a:extLst>
            </p:cNvPr>
            <p:cNvSpPr>
              <a:spLocks/>
            </p:cNvSpPr>
            <p:nvPr userDrawn="1"/>
          </p:nvSpPr>
          <p:spPr bwMode="auto">
            <a:xfrm>
              <a:off x="7138" y="1080"/>
              <a:ext cx="540" cy="1080"/>
            </a:xfrm>
            <a:custGeom>
              <a:avLst/>
              <a:gdLst>
                <a:gd name="T0" fmla="*/ 540 w 540"/>
                <a:gd name="T1" fmla="*/ 546 h 1080"/>
                <a:gd name="T2" fmla="*/ 540 w 540"/>
                <a:gd name="T3" fmla="*/ 534 h 1080"/>
                <a:gd name="T4" fmla="*/ 0 w 540"/>
                <a:gd name="T5" fmla="*/ 0 h 1080"/>
                <a:gd name="T6" fmla="*/ 0 w 540"/>
                <a:gd name="T7" fmla="*/ 0 h 1080"/>
                <a:gd name="T8" fmla="*/ 0 w 540"/>
                <a:gd name="T9" fmla="*/ 1080 h 1080"/>
                <a:gd name="T10" fmla="*/ 0 w 540"/>
                <a:gd name="T11" fmla="*/ 1080 h 1080"/>
                <a:gd name="T12" fmla="*/ 540 w 540"/>
                <a:gd name="T13" fmla="*/ 546 h 1080"/>
              </a:gdLst>
              <a:ahLst/>
              <a:cxnLst>
                <a:cxn ang="0">
                  <a:pos x="T0" y="T1"/>
                </a:cxn>
                <a:cxn ang="0">
                  <a:pos x="T2" y="T3"/>
                </a:cxn>
                <a:cxn ang="0">
                  <a:pos x="T4" y="T5"/>
                </a:cxn>
                <a:cxn ang="0">
                  <a:pos x="T6" y="T7"/>
                </a:cxn>
                <a:cxn ang="0">
                  <a:pos x="T8" y="T9"/>
                </a:cxn>
                <a:cxn ang="0">
                  <a:pos x="T10" y="T11"/>
                </a:cxn>
                <a:cxn ang="0">
                  <a:pos x="T12" y="T13"/>
                </a:cxn>
              </a:cxnLst>
              <a:rect l="0" t="0" r="r" b="b"/>
              <a:pathLst>
                <a:path w="540" h="1080">
                  <a:moveTo>
                    <a:pt x="540" y="546"/>
                  </a:moveTo>
                  <a:cubicBezTo>
                    <a:pt x="540" y="534"/>
                    <a:pt x="540" y="534"/>
                    <a:pt x="540" y="534"/>
                  </a:cubicBezTo>
                  <a:cubicBezTo>
                    <a:pt x="537" y="238"/>
                    <a:pt x="296" y="0"/>
                    <a:pt x="0" y="0"/>
                  </a:cubicBezTo>
                  <a:cubicBezTo>
                    <a:pt x="0" y="0"/>
                    <a:pt x="0" y="0"/>
                    <a:pt x="0" y="0"/>
                  </a:cubicBezTo>
                  <a:cubicBezTo>
                    <a:pt x="0" y="1080"/>
                    <a:pt x="0" y="1080"/>
                    <a:pt x="0" y="1080"/>
                  </a:cubicBezTo>
                  <a:cubicBezTo>
                    <a:pt x="0" y="1080"/>
                    <a:pt x="0" y="1080"/>
                    <a:pt x="0" y="1080"/>
                  </a:cubicBezTo>
                  <a:cubicBezTo>
                    <a:pt x="296" y="1080"/>
                    <a:pt x="537" y="842"/>
                    <a:pt x="540" y="546"/>
                  </a:cubicBez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25">
              <a:extLst>
                <a:ext uri="{FF2B5EF4-FFF2-40B4-BE49-F238E27FC236}">
                  <a16:creationId xmlns:a16="http://schemas.microsoft.com/office/drawing/2014/main" id="{7E7E0EC0-C275-411E-BEA1-E6510C1FED6B}"/>
                </a:ext>
              </a:extLst>
            </p:cNvPr>
            <p:cNvSpPr>
              <a:spLocks noChangeArrowheads="1"/>
            </p:cNvSpPr>
            <p:nvPr userDrawn="1"/>
          </p:nvSpPr>
          <p:spPr bwMode="auto">
            <a:xfrm>
              <a:off x="4797" y="2880"/>
              <a:ext cx="720" cy="360"/>
            </a:xfrm>
            <a:prstGeom prst="rect">
              <a:avLst/>
            </a:prstGeom>
            <a:solidFill>
              <a:srgbClr val="0D1D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26">
              <a:extLst>
                <a:ext uri="{FF2B5EF4-FFF2-40B4-BE49-F238E27FC236}">
                  <a16:creationId xmlns:a16="http://schemas.microsoft.com/office/drawing/2014/main" id="{DB7AC008-FABA-4156-A2FF-70AD8CEF177A}"/>
                </a:ext>
              </a:extLst>
            </p:cNvPr>
            <p:cNvSpPr>
              <a:spLocks noChangeArrowheads="1"/>
            </p:cNvSpPr>
            <p:nvPr userDrawn="1"/>
          </p:nvSpPr>
          <p:spPr bwMode="auto">
            <a:xfrm>
              <a:off x="4797" y="2160"/>
              <a:ext cx="720" cy="720"/>
            </a:xfrm>
            <a:prstGeom prst="rect">
              <a:avLst/>
            </a:prstGeom>
            <a:solidFill>
              <a:srgbClr val="1824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27">
              <a:extLst>
                <a:ext uri="{FF2B5EF4-FFF2-40B4-BE49-F238E27FC236}">
                  <a16:creationId xmlns:a16="http://schemas.microsoft.com/office/drawing/2014/main" id="{68A212EC-DDDE-4DA3-BA76-3B18C203ECEA}"/>
                </a:ext>
              </a:extLst>
            </p:cNvPr>
            <p:cNvSpPr>
              <a:spLocks noChangeArrowheads="1"/>
            </p:cNvSpPr>
            <p:nvPr userDrawn="1"/>
          </p:nvSpPr>
          <p:spPr bwMode="auto">
            <a:xfrm>
              <a:off x="4437" y="2160"/>
              <a:ext cx="360" cy="720"/>
            </a:xfrm>
            <a:prstGeom prst="rect">
              <a:avLst/>
            </a:prstGeom>
            <a:solidFill>
              <a:srgbClr val="212C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8">
              <a:extLst>
                <a:ext uri="{FF2B5EF4-FFF2-40B4-BE49-F238E27FC236}">
                  <a16:creationId xmlns:a16="http://schemas.microsoft.com/office/drawing/2014/main" id="{F9A3F80C-5EA4-4EA8-84EF-74C663C004D4}"/>
                </a:ext>
              </a:extLst>
            </p:cNvPr>
            <p:cNvSpPr>
              <a:spLocks/>
            </p:cNvSpPr>
            <p:nvPr userDrawn="1"/>
          </p:nvSpPr>
          <p:spPr bwMode="auto">
            <a:xfrm>
              <a:off x="5517" y="2160"/>
              <a:ext cx="998" cy="1080"/>
            </a:xfrm>
            <a:custGeom>
              <a:avLst/>
              <a:gdLst>
                <a:gd name="T0" fmla="*/ 997 w 997"/>
                <a:gd name="T1" fmla="*/ 665 h 1080"/>
                <a:gd name="T2" fmla="*/ 0 w 997"/>
                <a:gd name="T3" fmla="*/ 0 h 1080"/>
                <a:gd name="T4" fmla="*/ 0 w 997"/>
                <a:gd name="T5" fmla="*/ 1080 h 1080"/>
                <a:gd name="T6" fmla="*/ 547 w 997"/>
                <a:gd name="T7" fmla="*/ 852 h 1080"/>
                <a:gd name="T8" fmla="*/ 997 w 997"/>
                <a:gd name="T9" fmla="*/ 665 h 1080"/>
              </a:gdLst>
              <a:ahLst/>
              <a:cxnLst>
                <a:cxn ang="0">
                  <a:pos x="T0" y="T1"/>
                </a:cxn>
                <a:cxn ang="0">
                  <a:pos x="T2" y="T3"/>
                </a:cxn>
                <a:cxn ang="0">
                  <a:pos x="T4" y="T5"/>
                </a:cxn>
                <a:cxn ang="0">
                  <a:pos x="T6" y="T7"/>
                </a:cxn>
                <a:cxn ang="0">
                  <a:pos x="T8" y="T9"/>
                </a:cxn>
              </a:cxnLst>
              <a:rect l="0" t="0" r="r" b="b"/>
              <a:pathLst>
                <a:path w="997" h="1080">
                  <a:moveTo>
                    <a:pt x="997" y="665"/>
                  </a:moveTo>
                  <a:cubicBezTo>
                    <a:pt x="834" y="274"/>
                    <a:pt x="449" y="0"/>
                    <a:pt x="0" y="0"/>
                  </a:cubicBezTo>
                  <a:cubicBezTo>
                    <a:pt x="0" y="1080"/>
                    <a:pt x="0" y="1080"/>
                    <a:pt x="0" y="1080"/>
                  </a:cubicBezTo>
                  <a:cubicBezTo>
                    <a:pt x="547" y="852"/>
                    <a:pt x="547" y="852"/>
                    <a:pt x="547" y="852"/>
                  </a:cubicBezTo>
                  <a:lnTo>
                    <a:pt x="997" y="665"/>
                  </a:ln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9">
              <a:extLst>
                <a:ext uri="{FF2B5EF4-FFF2-40B4-BE49-F238E27FC236}">
                  <a16:creationId xmlns:a16="http://schemas.microsoft.com/office/drawing/2014/main" id="{C1F645EF-A4BE-4D45-97CD-08FAE055D6A1}"/>
                </a:ext>
              </a:extLst>
            </p:cNvPr>
            <p:cNvSpPr>
              <a:spLocks/>
            </p:cNvSpPr>
            <p:nvPr userDrawn="1"/>
          </p:nvSpPr>
          <p:spPr bwMode="auto">
            <a:xfrm>
              <a:off x="6515" y="2790"/>
              <a:ext cx="83" cy="450"/>
            </a:xfrm>
            <a:custGeom>
              <a:avLst/>
              <a:gdLst>
                <a:gd name="T0" fmla="*/ 0 w 83"/>
                <a:gd name="T1" fmla="*/ 35 h 450"/>
                <a:gd name="T2" fmla="*/ 83 w 83"/>
                <a:gd name="T3" fmla="*/ 450 h 450"/>
                <a:gd name="T4" fmla="*/ 83 w 83"/>
                <a:gd name="T5" fmla="*/ 0 h 450"/>
                <a:gd name="T6" fmla="*/ 0 w 83"/>
                <a:gd name="T7" fmla="*/ 35 h 450"/>
              </a:gdLst>
              <a:ahLst/>
              <a:cxnLst>
                <a:cxn ang="0">
                  <a:pos x="T0" y="T1"/>
                </a:cxn>
                <a:cxn ang="0">
                  <a:pos x="T2" y="T3"/>
                </a:cxn>
                <a:cxn ang="0">
                  <a:pos x="T4" y="T5"/>
                </a:cxn>
                <a:cxn ang="0">
                  <a:pos x="T6" y="T7"/>
                </a:cxn>
              </a:cxnLst>
              <a:rect l="0" t="0" r="r" b="b"/>
              <a:pathLst>
                <a:path w="83" h="450">
                  <a:moveTo>
                    <a:pt x="0" y="35"/>
                  </a:moveTo>
                  <a:cubicBezTo>
                    <a:pt x="53" y="162"/>
                    <a:pt x="83" y="303"/>
                    <a:pt x="83" y="450"/>
                  </a:cubicBezTo>
                  <a:cubicBezTo>
                    <a:pt x="83" y="0"/>
                    <a:pt x="83" y="0"/>
                    <a:pt x="83" y="0"/>
                  </a:cubicBezTo>
                  <a:lnTo>
                    <a:pt x="0" y="35"/>
                  </a:ln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0">
              <a:extLst>
                <a:ext uri="{FF2B5EF4-FFF2-40B4-BE49-F238E27FC236}">
                  <a16:creationId xmlns:a16="http://schemas.microsoft.com/office/drawing/2014/main" id="{4B1BBF2D-A08E-4E8F-BC16-0B1B48530F0B}"/>
                </a:ext>
              </a:extLst>
            </p:cNvPr>
            <p:cNvSpPr>
              <a:spLocks/>
            </p:cNvSpPr>
            <p:nvPr userDrawn="1"/>
          </p:nvSpPr>
          <p:spPr bwMode="auto">
            <a:xfrm>
              <a:off x="5517" y="2825"/>
              <a:ext cx="1081" cy="415"/>
            </a:xfrm>
            <a:custGeom>
              <a:avLst/>
              <a:gdLst>
                <a:gd name="T0" fmla="*/ 547 w 1080"/>
                <a:gd name="T1" fmla="*/ 187 h 415"/>
                <a:gd name="T2" fmla="*/ 0 w 1080"/>
                <a:gd name="T3" fmla="*/ 415 h 415"/>
                <a:gd name="T4" fmla="*/ 601 w 1080"/>
                <a:gd name="T5" fmla="*/ 415 h 415"/>
                <a:gd name="T6" fmla="*/ 1080 w 1080"/>
                <a:gd name="T7" fmla="*/ 415 h 415"/>
                <a:gd name="T8" fmla="*/ 997 w 1080"/>
                <a:gd name="T9" fmla="*/ 0 h 415"/>
                <a:gd name="T10" fmla="*/ 547 w 1080"/>
                <a:gd name="T11" fmla="*/ 187 h 415"/>
              </a:gdLst>
              <a:ahLst/>
              <a:cxnLst>
                <a:cxn ang="0">
                  <a:pos x="T0" y="T1"/>
                </a:cxn>
                <a:cxn ang="0">
                  <a:pos x="T2" y="T3"/>
                </a:cxn>
                <a:cxn ang="0">
                  <a:pos x="T4" y="T5"/>
                </a:cxn>
                <a:cxn ang="0">
                  <a:pos x="T6" y="T7"/>
                </a:cxn>
                <a:cxn ang="0">
                  <a:pos x="T8" y="T9"/>
                </a:cxn>
                <a:cxn ang="0">
                  <a:pos x="T10" y="T11"/>
                </a:cxn>
              </a:cxnLst>
              <a:rect l="0" t="0" r="r" b="b"/>
              <a:pathLst>
                <a:path w="1080" h="415">
                  <a:moveTo>
                    <a:pt x="547" y="187"/>
                  </a:moveTo>
                  <a:cubicBezTo>
                    <a:pt x="0" y="415"/>
                    <a:pt x="0" y="415"/>
                    <a:pt x="0" y="415"/>
                  </a:cubicBezTo>
                  <a:cubicBezTo>
                    <a:pt x="601" y="415"/>
                    <a:pt x="601" y="415"/>
                    <a:pt x="601" y="415"/>
                  </a:cubicBezTo>
                  <a:cubicBezTo>
                    <a:pt x="1080" y="415"/>
                    <a:pt x="1080" y="415"/>
                    <a:pt x="1080" y="415"/>
                  </a:cubicBezTo>
                  <a:cubicBezTo>
                    <a:pt x="1080" y="268"/>
                    <a:pt x="1050" y="127"/>
                    <a:pt x="997" y="0"/>
                  </a:cubicBezTo>
                  <a:lnTo>
                    <a:pt x="547" y="187"/>
                  </a:ln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31">
              <a:extLst>
                <a:ext uri="{FF2B5EF4-FFF2-40B4-BE49-F238E27FC236}">
                  <a16:creationId xmlns:a16="http://schemas.microsoft.com/office/drawing/2014/main" id="{99E3C977-179B-4098-BC28-41C17E3505DA}"/>
                </a:ext>
              </a:extLst>
            </p:cNvPr>
            <p:cNvSpPr>
              <a:spLocks/>
            </p:cNvSpPr>
            <p:nvPr userDrawn="1"/>
          </p:nvSpPr>
          <p:spPr bwMode="auto">
            <a:xfrm>
              <a:off x="6958" y="2160"/>
              <a:ext cx="720" cy="1080"/>
            </a:xfrm>
            <a:custGeom>
              <a:avLst/>
              <a:gdLst>
                <a:gd name="T0" fmla="*/ 0 w 720"/>
                <a:gd name="T1" fmla="*/ 0 h 1080"/>
                <a:gd name="T2" fmla="*/ 0 w 720"/>
                <a:gd name="T3" fmla="*/ 96 h 1080"/>
                <a:gd name="T4" fmla="*/ 360 w 720"/>
                <a:gd name="T5" fmla="*/ 720 h 1080"/>
                <a:gd name="T6" fmla="*/ 360 w 720"/>
                <a:gd name="T7" fmla="*/ 1080 h 1080"/>
                <a:gd name="T8" fmla="*/ 720 w 720"/>
                <a:gd name="T9" fmla="*/ 1080 h 1080"/>
                <a:gd name="T10" fmla="*/ 720 w 720"/>
                <a:gd name="T11" fmla="*/ 720 h 1080"/>
                <a:gd name="T12" fmla="*/ 0 w 720"/>
                <a:gd name="T13" fmla="*/ 0 h 1080"/>
              </a:gdLst>
              <a:ahLst/>
              <a:cxnLst>
                <a:cxn ang="0">
                  <a:pos x="T0" y="T1"/>
                </a:cxn>
                <a:cxn ang="0">
                  <a:pos x="T2" y="T3"/>
                </a:cxn>
                <a:cxn ang="0">
                  <a:pos x="T4" y="T5"/>
                </a:cxn>
                <a:cxn ang="0">
                  <a:pos x="T6" y="T7"/>
                </a:cxn>
                <a:cxn ang="0">
                  <a:pos x="T8" y="T9"/>
                </a:cxn>
                <a:cxn ang="0">
                  <a:pos x="T10" y="T11"/>
                </a:cxn>
                <a:cxn ang="0">
                  <a:pos x="T12" y="T13"/>
                </a:cxn>
              </a:cxnLst>
              <a:rect l="0" t="0" r="r" b="b"/>
              <a:pathLst>
                <a:path w="720" h="1080">
                  <a:moveTo>
                    <a:pt x="0" y="0"/>
                  </a:moveTo>
                  <a:cubicBezTo>
                    <a:pt x="0" y="96"/>
                    <a:pt x="0" y="96"/>
                    <a:pt x="0" y="96"/>
                  </a:cubicBezTo>
                  <a:cubicBezTo>
                    <a:pt x="215" y="221"/>
                    <a:pt x="360" y="453"/>
                    <a:pt x="360" y="720"/>
                  </a:cubicBezTo>
                  <a:cubicBezTo>
                    <a:pt x="360" y="1080"/>
                    <a:pt x="360" y="1080"/>
                    <a:pt x="360" y="1080"/>
                  </a:cubicBezTo>
                  <a:cubicBezTo>
                    <a:pt x="720" y="1080"/>
                    <a:pt x="720" y="1080"/>
                    <a:pt x="720" y="1080"/>
                  </a:cubicBezTo>
                  <a:cubicBezTo>
                    <a:pt x="720" y="720"/>
                    <a:pt x="720" y="720"/>
                    <a:pt x="720" y="720"/>
                  </a:cubicBezTo>
                  <a:cubicBezTo>
                    <a:pt x="720" y="322"/>
                    <a:pt x="398" y="0"/>
                    <a:pt x="0" y="0"/>
                  </a:cubicBez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32">
              <a:extLst>
                <a:ext uri="{FF2B5EF4-FFF2-40B4-BE49-F238E27FC236}">
                  <a16:creationId xmlns:a16="http://schemas.microsoft.com/office/drawing/2014/main" id="{0B0B71F5-EED1-4317-8432-E661711D27A5}"/>
                </a:ext>
              </a:extLst>
            </p:cNvPr>
            <p:cNvSpPr>
              <a:spLocks/>
            </p:cNvSpPr>
            <p:nvPr userDrawn="1"/>
          </p:nvSpPr>
          <p:spPr bwMode="auto">
            <a:xfrm>
              <a:off x="6598" y="2160"/>
              <a:ext cx="360" cy="1080"/>
            </a:xfrm>
            <a:custGeom>
              <a:avLst/>
              <a:gdLst>
                <a:gd name="T0" fmla="*/ 0 w 360"/>
                <a:gd name="T1" fmla="*/ 0 h 1080"/>
                <a:gd name="T2" fmla="*/ 0 w 360"/>
                <a:gd name="T3" fmla="*/ 1080 h 1080"/>
                <a:gd name="T4" fmla="*/ 360 w 360"/>
                <a:gd name="T5" fmla="*/ 1080 h 1080"/>
                <a:gd name="T6" fmla="*/ 360 w 360"/>
                <a:gd name="T7" fmla="*/ 96 h 1080"/>
                <a:gd name="T8" fmla="*/ 0 w 360"/>
                <a:gd name="T9" fmla="*/ 0 h 1080"/>
              </a:gdLst>
              <a:ahLst/>
              <a:cxnLst>
                <a:cxn ang="0">
                  <a:pos x="T0" y="T1"/>
                </a:cxn>
                <a:cxn ang="0">
                  <a:pos x="T2" y="T3"/>
                </a:cxn>
                <a:cxn ang="0">
                  <a:pos x="T4" y="T5"/>
                </a:cxn>
                <a:cxn ang="0">
                  <a:pos x="T6" y="T7"/>
                </a:cxn>
                <a:cxn ang="0">
                  <a:pos x="T8" y="T9"/>
                </a:cxn>
              </a:cxnLst>
              <a:rect l="0" t="0" r="r" b="b"/>
              <a:pathLst>
                <a:path w="360" h="1080">
                  <a:moveTo>
                    <a:pt x="0" y="0"/>
                  </a:moveTo>
                  <a:cubicBezTo>
                    <a:pt x="0" y="1080"/>
                    <a:pt x="0" y="1080"/>
                    <a:pt x="0" y="1080"/>
                  </a:cubicBezTo>
                  <a:cubicBezTo>
                    <a:pt x="360" y="1080"/>
                    <a:pt x="360" y="1080"/>
                    <a:pt x="360" y="1080"/>
                  </a:cubicBezTo>
                  <a:cubicBezTo>
                    <a:pt x="360" y="96"/>
                    <a:pt x="360" y="96"/>
                    <a:pt x="360" y="96"/>
                  </a:cubicBezTo>
                  <a:cubicBezTo>
                    <a:pt x="254" y="35"/>
                    <a:pt x="131" y="0"/>
                    <a:pt x="0" y="0"/>
                  </a:cubicBez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33">
              <a:extLst>
                <a:ext uri="{FF2B5EF4-FFF2-40B4-BE49-F238E27FC236}">
                  <a16:creationId xmlns:a16="http://schemas.microsoft.com/office/drawing/2014/main" id="{D6A39ECB-7B3D-44A1-8F51-94B15B431CE7}"/>
                </a:ext>
              </a:extLst>
            </p:cNvPr>
            <p:cNvSpPr>
              <a:spLocks/>
            </p:cNvSpPr>
            <p:nvPr userDrawn="1"/>
          </p:nvSpPr>
          <p:spPr bwMode="auto">
            <a:xfrm>
              <a:off x="6958" y="2256"/>
              <a:ext cx="360" cy="984"/>
            </a:xfrm>
            <a:custGeom>
              <a:avLst/>
              <a:gdLst>
                <a:gd name="T0" fmla="*/ 0 w 360"/>
                <a:gd name="T1" fmla="*/ 0 h 984"/>
                <a:gd name="T2" fmla="*/ 0 w 360"/>
                <a:gd name="T3" fmla="*/ 984 h 984"/>
                <a:gd name="T4" fmla="*/ 360 w 360"/>
                <a:gd name="T5" fmla="*/ 984 h 984"/>
                <a:gd name="T6" fmla="*/ 360 w 360"/>
                <a:gd name="T7" fmla="*/ 624 h 984"/>
                <a:gd name="T8" fmla="*/ 0 w 360"/>
                <a:gd name="T9" fmla="*/ 0 h 984"/>
              </a:gdLst>
              <a:ahLst/>
              <a:cxnLst>
                <a:cxn ang="0">
                  <a:pos x="T0" y="T1"/>
                </a:cxn>
                <a:cxn ang="0">
                  <a:pos x="T2" y="T3"/>
                </a:cxn>
                <a:cxn ang="0">
                  <a:pos x="T4" y="T5"/>
                </a:cxn>
                <a:cxn ang="0">
                  <a:pos x="T6" y="T7"/>
                </a:cxn>
                <a:cxn ang="0">
                  <a:pos x="T8" y="T9"/>
                </a:cxn>
              </a:cxnLst>
              <a:rect l="0" t="0" r="r" b="b"/>
              <a:pathLst>
                <a:path w="360" h="984">
                  <a:moveTo>
                    <a:pt x="0" y="0"/>
                  </a:moveTo>
                  <a:cubicBezTo>
                    <a:pt x="0" y="984"/>
                    <a:pt x="0" y="984"/>
                    <a:pt x="0" y="984"/>
                  </a:cubicBezTo>
                  <a:cubicBezTo>
                    <a:pt x="360" y="984"/>
                    <a:pt x="360" y="984"/>
                    <a:pt x="360" y="984"/>
                  </a:cubicBezTo>
                  <a:cubicBezTo>
                    <a:pt x="360" y="624"/>
                    <a:pt x="360" y="624"/>
                    <a:pt x="360" y="624"/>
                  </a:cubicBezTo>
                  <a:cubicBezTo>
                    <a:pt x="360" y="357"/>
                    <a:pt x="215" y="125"/>
                    <a:pt x="0" y="0"/>
                  </a:cubicBez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Oval 34">
              <a:extLst>
                <a:ext uri="{FF2B5EF4-FFF2-40B4-BE49-F238E27FC236}">
                  <a16:creationId xmlns:a16="http://schemas.microsoft.com/office/drawing/2014/main" id="{8CD73FF5-229C-4D9E-974C-632593C7551D}"/>
                </a:ext>
              </a:extLst>
            </p:cNvPr>
            <p:cNvSpPr>
              <a:spLocks noChangeArrowheads="1"/>
            </p:cNvSpPr>
            <p:nvPr userDrawn="1"/>
          </p:nvSpPr>
          <p:spPr bwMode="auto">
            <a:xfrm>
              <a:off x="4437" y="3240"/>
              <a:ext cx="1080" cy="1080"/>
            </a:xfrm>
            <a:prstGeom prst="ellipse">
              <a:avLst/>
            </a:pr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Oval 35">
              <a:extLst>
                <a:ext uri="{FF2B5EF4-FFF2-40B4-BE49-F238E27FC236}">
                  <a16:creationId xmlns:a16="http://schemas.microsoft.com/office/drawing/2014/main" id="{D87EADA6-0851-4FBA-B2BD-5619A4A738EE}"/>
                </a:ext>
              </a:extLst>
            </p:cNvPr>
            <p:cNvSpPr>
              <a:spLocks noChangeArrowheads="1"/>
            </p:cNvSpPr>
            <p:nvPr userDrawn="1"/>
          </p:nvSpPr>
          <p:spPr bwMode="auto">
            <a:xfrm>
              <a:off x="4744" y="3546"/>
              <a:ext cx="468" cy="468"/>
            </a:xfrm>
            <a:prstGeom prst="ellipse">
              <a:avLst/>
            </a:pr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36">
              <a:extLst>
                <a:ext uri="{FF2B5EF4-FFF2-40B4-BE49-F238E27FC236}">
                  <a16:creationId xmlns:a16="http://schemas.microsoft.com/office/drawing/2014/main" id="{1015E92D-B2A6-4156-A64C-4FB755103082}"/>
                </a:ext>
              </a:extLst>
            </p:cNvPr>
            <p:cNvSpPr>
              <a:spLocks/>
            </p:cNvSpPr>
            <p:nvPr userDrawn="1"/>
          </p:nvSpPr>
          <p:spPr bwMode="auto">
            <a:xfrm>
              <a:off x="6058" y="3240"/>
              <a:ext cx="540" cy="1080"/>
            </a:xfrm>
            <a:custGeom>
              <a:avLst/>
              <a:gdLst>
                <a:gd name="T0" fmla="*/ 0 w 540"/>
                <a:gd name="T1" fmla="*/ 1080 h 1080"/>
                <a:gd name="T2" fmla="*/ 540 w 540"/>
                <a:gd name="T3" fmla="*/ 1080 h 1080"/>
                <a:gd name="T4" fmla="*/ 540 w 540"/>
                <a:gd name="T5" fmla="*/ 0 h 1080"/>
                <a:gd name="T6" fmla="*/ 0 w 540"/>
                <a:gd name="T7" fmla="*/ 1080 h 1080"/>
              </a:gdLst>
              <a:ahLst/>
              <a:cxnLst>
                <a:cxn ang="0">
                  <a:pos x="T0" y="T1"/>
                </a:cxn>
                <a:cxn ang="0">
                  <a:pos x="T2" y="T3"/>
                </a:cxn>
                <a:cxn ang="0">
                  <a:pos x="T4" y="T5"/>
                </a:cxn>
                <a:cxn ang="0">
                  <a:pos x="T6" y="T7"/>
                </a:cxn>
              </a:cxnLst>
              <a:rect l="0" t="0" r="r" b="b"/>
              <a:pathLst>
                <a:path w="540" h="1080">
                  <a:moveTo>
                    <a:pt x="0" y="1080"/>
                  </a:moveTo>
                  <a:lnTo>
                    <a:pt x="540" y="1080"/>
                  </a:lnTo>
                  <a:lnTo>
                    <a:pt x="540" y="0"/>
                  </a:lnTo>
                  <a:lnTo>
                    <a:pt x="0" y="1080"/>
                  </a:ln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37">
              <a:extLst>
                <a:ext uri="{FF2B5EF4-FFF2-40B4-BE49-F238E27FC236}">
                  <a16:creationId xmlns:a16="http://schemas.microsoft.com/office/drawing/2014/main" id="{1504C322-DFA5-4EA6-B595-A128B32373E3}"/>
                </a:ext>
              </a:extLst>
            </p:cNvPr>
            <p:cNvSpPr>
              <a:spLocks/>
            </p:cNvSpPr>
            <p:nvPr userDrawn="1"/>
          </p:nvSpPr>
          <p:spPr bwMode="auto">
            <a:xfrm>
              <a:off x="5517" y="3240"/>
              <a:ext cx="541" cy="1080"/>
            </a:xfrm>
            <a:custGeom>
              <a:avLst/>
              <a:gdLst>
                <a:gd name="T0" fmla="*/ 0 w 541"/>
                <a:gd name="T1" fmla="*/ 1080 h 1080"/>
                <a:gd name="T2" fmla="*/ 541 w 541"/>
                <a:gd name="T3" fmla="*/ 1080 h 1080"/>
                <a:gd name="T4" fmla="*/ 0 w 541"/>
                <a:gd name="T5" fmla="*/ 0 h 1080"/>
                <a:gd name="T6" fmla="*/ 0 w 541"/>
                <a:gd name="T7" fmla="*/ 1080 h 1080"/>
              </a:gdLst>
              <a:ahLst/>
              <a:cxnLst>
                <a:cxn ang="0">
                  <a:pos x="T0" y="T1"/>
                </a:cxn>
                <a:cxn ang="0">
                  <a:pos x="T2" y="T3"/>
                </a:cxn>
                <a:cxn ang="0">
                  <a:pos x="T4" y="T5"/>
                </a:cxn>
                <a:cxn ang="0">
                  <a:pos x="T6" y="T7"/>
                </a:cxn>
              </a:cxnLst>
              <a:rect l="0" t="0" r="r" b="b"/>
              <a:pathLst>
                <a:path w="541" h="1080">
                  <a:moveTo>
                    <a:pt x="0" y="1080"/>
                  </a:moveTo>
                  <a:lnTo>
                    <a:pt x="541" y="1080"/>
                  </a:lnTo>
                  <a:lnTo>
                    <a:pt x="0" y="0"/>
                  </a:lnTo>
                  <a:lnTo>
                    <a:pt x="0" y="1080"/>
                  </a:ln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38">
              <a:extLst>
                <a:ext uri="{FF2B5EF4-FFF2-40B4-BE49-F238E27FC236}">
                  <a16:creationId xmlns:a16="http://schemas.microsoft.com/office/drawing/2014/main" id="{E7FC1D8B-F992-4B01-91D7-5760CE8B42BC}"/>
                </a:ext>
              </a:extLst>
            </p:cNvPr>
            <p:cNvSpPr>
              <a:spLocks/>
            </p:cNvSpPr>
            <p:nvPr userDrawn="1"/>
          </p:nvSpPr>
          <p:spPr bwMode="auto">
            <a:xfrm>
              <a:off x="5517" y="3240"/>
              <a:ext cx="1081" cy="1080"/>
            </a:xfrm>
            <a:custGeom>
              <a:avLst/>
              <a:gdLst>
                <a:gd name="T0" fmla="*/ 0 w 1081"/>
                <a:gd name="T1" fmla="*/ 0 h 1080"/>
                <a:gd name="T2" fmla="*/ 541 w 1081"/>
                <a:gd name="T3" fmla="*/ 1080 h 1080"/>
                <a:gd name="T4" fmla="*/ 1081 w 1081"/>
                <a:gd name="T5" fmla="*/ 0 h 1080"/>
                <a:gd name="T6" fmla="*/ 0 w 1081"/>
                <a:gd name="T7" fmla="*/ 0 h 1080"/>
              </a:gdLst>
              <a:ahLst/>
              <a:cxnLst>
                <a:cxn ang="0">
                  <a:pos x="T0" y="T1"/>
                </a:cxn>
                <a:cxn ang="0">
                  <a:pos x="T2" y="T3"/>
                </a:cxn>
                <a:cxn ang="0">
                  <a:pos x="T4" y="T5"/>
                </a:cxn>
                <a:cxn ang="0">
                  <a:pos x="T6" y="T7"/>
                </a:cxn>
              </a:cxnLst>
              <a:rect l="0" t="0" r="r" b="b"/>
              <a:pathLst>
                <a:path w="1081" h="1080">
                  <a:moveTo>
                    <a:pt x="0" y="0"/>
                  </a:moveTo>
                  <a:lnTo>
                    <a:pt x="541" y="1080"/>
                  </a:lnTo>
                  <a:lnTo>
                    <a:pt x="1081" y="0"/>
                  </a:lnTo>
                  <a:lnTo>
                    <a:pt x="0" y="0"/>
                  </a:ln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39">
              <a:extLst>
                <a:ext uri="{FF2B5EF4-FFF2-40B4-BE49-F238E27FC236}">
                  <a16:creationId xmlns:a16="http://schemas.microsoft.com/office/drawing/2014/main" id="{D6743AB1-5743-44D6-8323-93F6E8299171}"/>
                </a:ext>
              </a:extLst>
            </p:cNvPr>
            <p:cNvSpPr>
              <a:spLocks/>
            </p:cNvSpPr>
            <p:nvPr userDrawn="1"/>
          </p:nvSpPr>
          <p:spPr bwMode="auto">
            <a:xfrm>
              <a:off x="6598" y="3240"/>
              <a:ext cx="540" cy="1080"/>
            </a:xfrm>
            <a:custGeom>
              <a:avLst/>
              <a:gdLst>
                <a:gd name="T0" fmla="*/ 0 w 540"/>
                <a:gd name="T1" fmla="*/ 540 h 1080"/>
                <a:gd name="T2" fmla="*/ 540 w 540"/>
                <a:gd name="T3" fmla="*/ 1080 h 1080"/>
                <a:gd name="T4" fmla="*/ 540 w 540"/>
                <a:gd name="T5" fmla="*/ 0 h 1080"/>
                <a:gd name="T6" fmla="*/ 0 w 540"/>
                <a:gd name="T7" fmla="*/ 540 h 1080"/>
              </a:gdLst>
              <a:ahLst/>
              <a:cxnLst>
                <a:cxn ang="0">
                  <a:pos x="T0" y="T1"/>
                </a:cxn>
                <a:cxn ang="0">
                  <a:pos x="T2" y="T3"/>
                </a:cxn>
                <a:cxn ang="0">
                  <a:pos x="T4" y="T5"/>
                </a:cxn>
                <a:cxn ang="0">
                  <a:pos x="T6" y="T7"/>
                </a:cxn>
              </a:cxnLst>
              <a:rect l="0" t="0" r="r" b="b"/>
              <a:pathLst>
                <a:path w="540" h="1080">
                  <a:moveTo>
                    <a:pt x="0" y="540"/>
                  </a:moveTo>
                  <a:cubicBezTo>
                    <a:pt x="0" y="838"/>
                    <a:pt x="242" y="1080"/>
                    <a:pt x="540" y="1080"/>
                  </a:cubicBezTo>
                  <a:cubicBezTo>
                    <a:pt x="540" y="0"/>
                    <a:pt x="540" y="0"/>
                    <a:pt x="540" y="0"/>
                  </a:cubicBezTo>
                  <a:cubicBezTo>
                    <a:pt x="242" y="0"/>
                    <a:pt x="0" y="242"/>
                    <a:pt x="0" y="540"/>
                  </a:cubicBezTo>
                  <a:close/>
                </a:path>
              </a:pathLst>
            </a:custGeom>
            <a:solidFill>
              <a:srgbClr val="1824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40">
              <a:extLst>
                <a:ext uri="{FF2B5EF4-FFF2-40B4-BE49-F238E27FC236}">
                  <a16:creationId xmlns:a16="http://schemas.microsoft.com/office/drawing/2014/main" id="{DC6AC69B-AC60-4EB2-B46E-CB29C5DE5D9E}"/>
                </a:ext>
              </a:extLst>
            </p:cNvPr>
            <p:cNvSpPr>
              <a:spLocks/>
            </p:cNvSpPr>
            <p:nvPr userDrawn="1"/>
          </p:nvSpPr>
          <p:spPr bwMode="auto">
            <a:xfrm>
              <a:off x="7138" y="324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41">
              <a:extLst>
                <a:ext uri="{FF2B5EF4-FFF2-40B4-BE49-F238E27FC236}">
                  <a16:creationId xmlns:a16="http://schemas.microsoft.com/office/drawing/2014/main" id="{917C0D38-5CE9-49C8-8482-BDFCD4398E14}"/>
                </a:ext>
              </a:extLst>
            </p:cNvPr>
            <p:cNvSpPr>
              <a:spLocks/>
            </p:cNvSpPr>
            <p:nvPr userDrawn="1"/>
          </p:nvSpPr>
          <p:spPr bwMode="auto">
            <a:xfrm>
              <a:off x="7138" y="324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42">
              <a:extLst>
                <a:ext uri="{FF2B5EF4-FFF2-40B4-BE49-F238E27FC236}">
                  <a16:creationId xmlns:a16="http://schemas.microsoft.com/office/drawing/2014/main" id="{7FBEA5D6-1AE9-4738-BE4C-CF1FB9DFF431}"/>
                </a:ext>
              </a:extLst>
            </p:cNvPr>
            <p:cNvSpPr>
              <a:spLocks/>
            </p:cNvSpPr>
            <p:nvPr userDrawn="1"/>
          </p:nvSpPr>
          <p:spPr bwMode="auto">
            <a:xfrm>
              <a:off x="7138" y="3240"/>
              <a:ext cx="540" cy="534"/>
            </a:xfrm>
            <a:custGeom>
              <a:avLst/>
              <a:gdLst>
                <a:gd name="T0" fmla="*/ 540 w 540"/>
                <a:gd name="T1" fmla="*/ 534 h 534"/>
                <a:gd name="T2" fmla="*/ 540 w 540"/>
                <a:gd name="T3" fmla="*/ 0 h 534"/>
                <a:gd name="T4" fmla="*/ 0 w 540"/>
                <a:gd name="T5" fmla="*/ 0 h 534"/>
                <a:gd name="T6" fmla="*/ 540 w 540"/>
                <a:gd name="T7" fmla="*/ 534 h 534"/>
              </a:gdLst>
              <a:ahLst/>
              <a:cxnLst>
                <a:cxn ang="0">
                  <a:pos x="T0" y="T1"/>
                </a:cxn>
                <a:cxn ang="0">
                  <a:pos x="T2" y="T3"/>
                </a:cxn>
                <a:cxn ang="0">
                  <a:pos x="T4" y="T5"/>
                </a:cxn>
                <a:cxn ang="0">
                  <a:pos x="T6" y="T7"/>
                </a:cxn>
              </a:cxnLst>
              <a:rect l="0" t="0" r="r" b="b"/>
              <a:pathLst>
                <a:path w="540" h="534">
                  <a:moveTo>
                    <a:pt x="540" y="534"/>
                  </a:moveTo>
                  <a:cubicBezTo>
                    <a:pt x="540" y="0"/>
                    <a:pt x="540" y="0"/>
                    <a:pt x="540" y="0"/>
                  </a:cubicBezTo>
                  <a:cubicBezTo>
                    <a:pt x="0" y="0"/>
                    <a:pt x="0" y="0"/>
                    <a:pt x="0" y="0"/>
                  </a:cubicBezTo>
                  <a:cubicBezTo>
                    <a:pt x="296" y="0"/>
                    <a:pt x="537" y="238"/>
                    <a:pt x="540" y="534"/>
                  </a:cubicBez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43">
              <a:extLst>
                <a:ext uri="{FF2B5EF4-FFF2-40B4-BE49-F238E27FC236}">
                  <a16:creationId xmlns:a16="http://schemas.microsoft.com/office/drawing/2014/main" id="{5EF0256F-B121-4D1C-B3C6-0024E354C9D4}"/>
                </a:ext>
              </a:extLst>
            </p:cNvPr>
            <p:cNvSpPr>
              <a:spLocks/>
            </p:cNvSpPr>
            <p:nvPr userDrawn="1"/>
          </p:nvSpPr>
          <p:spPr bwMode="auto">
            <a:xfrm>
              <a:off x="7138" y="3786"/>
              <a:ext cx="540" cy="534"/>
            </a:xfrm>
            <a:custGeom>
              <a:avLst/>
              <a:gdLst>
                <a:gd name="T0" fmla="*/ 0 w 540"/>
                <a:gd name="T1" fmla="*/ 534 h 534"/>
                <a:gd name="T2" fmla="*/ 540 w 540"/>
                <a:gd name="T3" fmla="*/ 534 h 534"/>
                <a:gd name="T4" fmla="*/ 540 w 540"/>
                <a:gd name="T5" fmla="*/ 0 h 534"/>
                <a:gd name="T6" fmla="*/ 0 w 540"/>
                <a:gd name="T7" fmla="*/ 534 h 534"/>
              </a:gdLst>
              <a:ahLst/>
              <a:cxnLst>
                <a:cxn ang="0">
                  <a:pos x="T0" y="T1"/>
                </a:cxn>
                <a:cxn ang="0">
                  <a:pos x="T2" y="T3"/>
                </a:cxn>
                <a:cxn ang="0">
                  <a:pos x="T4" y="T5"/>
                </a:cxn>
                <a:cxn ang="0">
                  <a:pos x="T6" y="T7"/>
                </a:cxn>
              </a:cxnLst>
              <a:rect l="0" t="0" r="r" b="b"/>
              <a:pathLst>
                <a:path w="540" h="534">
                  <a:moveTo>
                    <a:pt x="0" y="534"/>
                  </a:moveTo>
                  <a:cubicBezTo>
                    <a:pt x="540" y="534"/>
                    <a:pt x="540" y="534"/>
                    <a:pt x="540" y="534"/>
                  </a:cubicBezTo>
                  <a:cubicBezTo>
                    <a:pt x="540" y="0"/>
                    <a:pt x="540" y="0"/>
                    <a:pt x="540" y="0"/>
                  </a:cubicBezTo>
                  <a:cubicBezTo>
                    <a:pt x="537" y="296"/>
                    <a:pt x="296" y="534"/>
                    <a:pt x="0" y="534"/>
                  </a:cubicBezTo>
                  <a:close/>
                </a:path>
              </a:pathLst>
            </a:custGeom>
            <a:solidFill>
              <a:srgbClr val="0D1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44">
              <a:extLst>
                <a:ext uri="{FF2B5EF4-FFF2-40B4-BE49-F238E27FC236}">
                  <a16:creationId xmlns:a16="http://schemas.microsoft.com/office/drawing/2014/main" id="{490CF93A-3641-4BD6-B414-9D8FF72D46E6}"/>
                </a:ext>
              </a:extLst>
            </p:cNvPr>
            <p:cNvSpPr>
              <a:spLocks/>
            </p:cNvSpPr>
            <p:nvPr userDrawn="1"/>
          </p:nvSpPr>
          <p:spPr bwMode="auto">
            <a:xfrm>
              <a:off x="7138" y="3240"/>
              <a:ext cx="540" cy="1080"/>
            </a:xfrm>
            <a:custGeom>
              <a:avLst/>
              <a:gdLst>
                <a:gd name="T0" fmla="*/ 540 w 540"/>
                <a:gd name="T1" fmla="*/ 546 h 1080"/>
                <a:gd name="T2" fmla="*/ 540 w 540"/>
                <a:gd name="T3" fmla="*/ 534 h 1080"/>
                <a:gd name="T4" fmla="*/ 0 w 540"/>
                <a:gd name="T5" fmla="*/ 0 h 1080"/>
                <a:gd name="T6" fmla="*/ 0 w 540"/>
                <a:gd name="T7" fmla="*/ 0 h 1080"/>
                <a:gd name="T8" fmla="*/ 0 w 540"/>
                <a:gd name="T9" fmla="*/ 1080 h 1080"/>
                <a:gd name="T10" fmla="*/ 0 w 540"/>
                <a:gd name="T11" fmla="*/ 1080 h 1080"/>
                <a:gd name="T12" fmla="*/ 540 w 540"/>
                <a:gd name="T13" fmla="*/ 546 h 1080"/>
              </a:gdLst>
              <a:ahLst/>
              <a:cxnLst>
                <a:cxn ang="0">
                  <a:pos x="T0" y="T1"/>
                </a:cxn>
                <a:cxn ang="0">
                  <a:pos x="T2" y="T3"/>
                </a:cxn>
                <a:cxn ang="0">
                  <a:pos x="T4" y="T5"/>
                </a:cxn>
                <a:cxn ang="0">
                  <a:pos x="T6" y="T7"/>
                </a:cxn>
                <a:cxn ang="0">
                  <a:pos x="T8" y="T9"/>
                </a:cxn>
                <a:cxn ang="0">
                  <a:pos x="T10" y="T11"/>
                </a:cxn>
                <a:cxn ang="0">
                  <a:pos x="T12" y="T13"/>
                </a:cxn>
              </a:cxnLst>
              <a:rect l="0" t="0" r="r" b="b"/>
              <a:pathLst>
                <a:path w="540" h="1080">
                  <a:moveTo>
                    <a:pt x="540" y="546"/>
                  </a:moveTo>
                  <a:cubicBezTo>
                    <a:pt x="540" y="534"/>
                    <a:pt x="540" y="534"/>
                    <a:pt x="540" y="534"/>
                  </a:cubicBezTo>
                  <a:cubicBezTo>
                    <a:pt x="537" y="238"/>
                    <a:pt x="296" y="0"/>
                    <a:pt x="0" y="0"/>
                  </a:cubicBezTo>
                  <a:cubicBezTo>
                    <a:pt x="0" y="0"/>
                    <a:pt x="0" y="0"/>
                    <a:pt x="0" y="0"/>
                  </a:cubicBezTo>
                  <a:cubicBezTo>
                    <a:pt x="0" y="1080"/>
                    <a:pt x="0" y="1080"/>
                    <a:pt x="0" y="1080"/>
                  </a:cubicBezTo>
                  <a:cubicBezTo>
                    <a:pt x="0" y="1080"/>
                    <a:pt x="0" y="1080"/>
                    <a:pt x="0" y="1080"/>
                  </a:cubicBezTo>
                  <a:cubicBezTo>
                    <a:pt x="296" y="1080"/>
                    <a:pt x="537" y="842"/>
                    <a:pt x="540" y="546"/>
                  </a:cubicBezTo>
                  <a:close/>
                </a:path>
              </a:pathLst>
            </a:custGeom>
            <a:solidFill>
              <a:srgbClr val="212C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6" name="Title 16"/>
          <p:cNvSpPr>
            <a:spLocks noGrp="1"/>
          </p:cNvSpPr>
          <p:nvPr>
            <p:ph type="title" hasCustomPrompt="1"/>
          </p:nvPr>
        </p:nvSpPr>
        <p:spPr bwMode="gray">
          <a:xfrm>
            <a:off x="548639" y="1508929"/>
            <a:ext cx="9957816" cy="2405203"/>
          </a:xfrm>
          <a:prstGeom prst="rect">
            <a:avLst/>
          </a:prstGeom>
        </p:spPr>
        <p:txBody>
          <a:bodyPr lIns="0" tIns="0" rIns="0" bIns="0" anchor="b" anchorCtr="0"/>
          <a:lstStyle>
            <a:lvl1pPr marL="0" algn="l" defTabSz="1218987" rtl="0" eaLnBrk="1" latinLnBrk="0" hangingPunct="1">
              <a:lnSpc>
                <a:spcPts val="5000"/>
              </a:lnSpc>
              <a:spcBef>
                <a:spcPct val="0"/>
              </a:spcBef>
              <a:buNone/>
              <a:defRPr lang="en-US" sz="6000" b="1" kern="1200" cap="none" spc="-150" baseline="0" dirty="0">
                <a:solidFill>
                  <a:schemeClr val="bg1"/>
                </a:solidFill>
                <a:latin typeface="Arial" pitchFamily="34" charset="0"/>
                <a:ea typeface="+mn-ea"/>
                <a:cs typeface="Arial" pitchFamily="34" charset="0"/>
              </a:defRPr>
            </a:lvl1pPr>
          </a:lstStyle>
          <a:p>
            <a:r>
              <a:rPr lang="en-US"/>
              <a:t>Section header</a:t>
            </a:r>
          </a:p>
        </p:txBody>
      </p:sp>
      <p:sp>
        <p:nvSpPr>
          <p:cNvPr id="11" name="Text Placeholder 2"/>
          <p:cNvSpPr>
            <a:spLocks noGrp="1"/>
          </p:cNvSpPr>
          <p:nvPr>
            <p:ph type="body" idx="1" hasCustomPrompt="1"/>
          </p:nvPr>
        </p:nvSpPr>
        <p:spPr bwMode="white">
          <a:xfrm>
            <a:off x="548640" y="3956227"/>
            <a:ext cx="9957816" cy="462018"/>
          </a:xfrm>
          <a:prstGeom prst="rect">
            <a:avLst/>
          </a:prstGeom>
        </p:spPr>
        <p:txBody>
          <a:bodyPr lIns="0" tIns="0" rIns="0" bIns="0" anchor="b"/>
          <a:lstStyle>
            <a:lvl1pPr marL="0" indent="0">
              <a:lnSpc>
                <a:spcPts val="2400"/>
              </a:lnSpc>
              <a:spcBef>
                <a:spcPts val="0"/>
              </a:spcBef>
              <a:buNone/>
              <a:defRPr sz="2500" spc="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 here</a:t>
            </a:r>
          </a:p>
        </p:txBody>
      </p:sp>
      <p:sp>
        <p:nvSpPr>
          <p:cNvPr id="51"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75" name="TextBox 74"/>
          <p:cNvSpPr txBox="1"/>
          <p:nvPr userDrawn="1"/>
        </p:nvSpPr>
        <p:spPr>
          <a:xfrm>
            <a:off x="548640" y="6473952"/>
            <a:ext cx="4114800" cy="153888"/>
          </a:xfrm>
          <a:prstGeom prst="rect">
            <a:avLst/>
          </a:prstGeom>
          <a:noFill/>
        </p:spPr>
        <p:txBody>
          <a:bodyPr wrap="square" lIns="0" tIns="0" rIns="0" bIns="0" rtlCol="0">
            <a:spAutoFit/>
          </a:bodyPr>
          <a:lstStyle/>
          <a:p>
            <a:r>
              <a:rPr lang="en-US" sz="1000" kern="1200" dirty="0">
                <a:solidFill>
                  <a:schemeClr val="bg1"/>
                </a:solidFill>
                <a:latin typeface="Arial" pitchFamily="34" charset="0"/>
                <a:ea typeface="+mn-ea"/>
                <a:cs typeface="Arial" pitchFamily="34" charset="0"/>
              </a:rPr>
              <a:t>2022 Lenovo and VMware. </a:t>
            </a:r>
            <a:r>
              <a:rPr lang="en-US" sz="1000" dirty="0">
                <a:solidFill>
                  <a:schemeClr val="bg1"/>
                </a:solidFill>
                <a:latin typeface="Arial" pitchFamily="34" charset="0"/>
                <a:cs typeface="Arial" pitchFamily="34" charset="0"/>
              </a:rPr>
              <a:t>All rights reserved.</a:t>
            </a:r>
          </a:p>
        </p:txBody>
      </p:sp>
      <p:grpSp>
        <p:nvGrpSpPr>
          <p:cNvPr id="14" name="Group 13">
            <a:extLst>
              <a:ext uri="{FF2B5EF4-FFF2-40B4-BE49-F238E27FC236}">
                <a16:creationId xmlns:a16="http://schemas.microsoft.com/office/drawing/2014/main" id="{833283A5-2526-48B4-B760-C404E302A777}"/>
              </a:ext>
            </a:extLst>
          </p:cNvPr>
          <p:cNvGrpSpPr>
            <a:grpSpLocks noChangeAspect="1"/>
          </p:cNvGrpSpPr>
          <p:nvPr userDrawn="1"/>
        </p:nvGrpSpPr>
        <p:grpSpPr>
          <a:xfrm rot="16200000">
            <a:off x="9855467" y="2024677"/>
            <a:ext cx="3499241" cy="1167475"/>
            <a:chOff x="547688" y="952500"/>
            <a:chExt cx="12190413" cy="4067175"/>
          </a:xfrm>
        </p:grpSpPr>
        <p:sp>
          <p:nvSpPr>
            <p:cNvPr id="15" name="Rectangle 14">
              <a:extLst>
                <a:ext uri="{FF2B5EF4-FFF2-40B4-BE49-F238E27FC236}">
                  <a16:creationId xmlns:a16="http://schemas.microsoft.com/office/drawing/2014/main" id="{35DF7E17-36A7-4676-BC70-AC259BE69FA2}"/>
                </a:ext>
              </a:extLst>
            </p:cNvPr>
            <p:cNvSpPr>
              <a:spLocks noChangeArrowheads="1"/>
            </p:cNvSpPr>
            <p:nvPr userDrawn="1"/>
          </p:nvSpPr>
          <p:spPr bwMode="auto">
            <a:xfrm>
              <a:off x="547688" y="952500"/>
              <a:ext cx="12190413" cy="4067175"/>
            </a:xfrm>
            <a:prstGeom prst="rect">
              <a:avLst/>
            </a:prstGeom>
            <a:gradFill flip="none" rotWithShape="1">
              <a:gsLst>
                <a:gs pos="0">
                  <a:srgbClr val="7C55A3"/>
                </a:gs>
                <a:gs pos="33000">
                  <a:srgbClr val="4C8AC8"/>
                </a:gs>
                <a:gs pos="67000">
                  <a:srgbClr val="47B98E"/>
                </a:gs>
                <a:gs pos="100000">
                  <a:srgbClr val="64B951"/>
                </a:gs>
              </a:gsLst>
              <a:lin ang="18900000" scaled="1"/>
              <a:tileRect/>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DA9C0F99-ABCE-472B-A95C-B2510D01F110}"/>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a:extLst>
                <a:ext uri="{FF2B5EF4-FFF2-40B4-BE49-F238E27FC236}">
                  <a16:creationId xmlns:a16="http://schemas.microsoft.com/office/drawing/2014/main" id="{2D50CD3C-2520-4CDE-AB66-8D8E401E3E3C}"/>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a:extLst>
                <a:ext uri="{FF2B5EF4-FFF2-40B4-BE49-F238E27FC236}">
                  <a16:creationId xmlns:a16="http://schemas.microsoft.com/office/drawing/2014/main" id="{73D41C42-F476-4869-B914-81B9D41C938E}"/>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E17C1B7F-3BA9-476F-B8E1-C0E047CA90C8}"/>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a:extLst>
                <a:ext uri="{FF2B5EF4-FFF2-40B4-BE49-F238E27FC236}">
                  <a16:creationId xmlns:a16="http://schemas.microsoft.com/office/drawing/2014/main" id="{1540D39F-E7E8-4E0F-97BE-B14AAE273525}"/>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7A044101-546E-45E4-B062-A39F26FF10FA}"/>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138199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_Color">
    <p:bg>
      <p:bgPr>
        <a:gradFill flip="none" rotWithShape="1">
          <a:gsLst>
            <a:gs pos="0">
              <a:srgbClr val="E14B92"/>
            </a:gs>
            <a:gs pos="60000">
              <a:srgbClr val="89529C"/>
            </a:gs>
            <a:gs pos="100000">
              <a:srgbClr val="822562"/>
            </a:gs>
          </a:gsLst>
          <a:lin ang="8100000" scaled="1"/>
          <a:tileRect/>
        </a:gra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D7C56BA8-590A-4028-A3BD-EBB4F41E7443}"/>
              </a:ext>
            </a:extLst>
          </p:cNvPr>
          <p:cNvGrpSpPr>
            <a:grpSpLocks noChangeAspect="1"/>
          </p:cNvGrpSpPr>
          <p:nvPr userDrawn="1"/>
        </p:nvGrpSpPr>
        <p:grpSpPr>
          <a:xfrm rot="16200000">
            <a:off x="9855467" y="2024677"/>
            <a:ext cx="3499241" cy="1167475"/>
            <a:chOff x="547688" y="952500"/>
            <a:chExt cx="12190413" cy="4067175"/>
          </a:xfrm>
        </p:grpSpPr>
        <p:sp>
          <p:nvSpPr>
            <p:cNvPr id="53" name="Rectangle 52">
              <a:extLst>
                <a:ext uri="{FF2B5EF4-FFF2-40B4-BE49-F238E27FC236}">
                  <a16:creationId xmlns:a16="http://schemas.microsoft.com/office/drawing/2014/main" id="{19186E01-E5DD-4CF8-B980-31578D78DA2C}"/>
                </a:ext>
              </a:extLst>
            </p:cNvPr>
            <p:cNvSpPr>
              <a:spLocks noChangeArrowheads="1"/>
            </p:cNvSpPr>
            <p:nvPr userDrawn="1"/>
          </p:nvSpPr>
          <p:spPr bwMode="auto">
            <a:xfrm>
              <a:off x="547688" y="952500"/>
              <a:ext cx="12190413" cy="406717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7">
              <a:extLst>
                <a:ext uri="{FF2B5EF4-FFF2-40B4-BE49-F238E27FC236}">
                  <a16:creationId xmlns:a16="http://schemas.microsoft.com/office/drawing/2014/main" id="{4297898A-7690-4887-A538-06925E32496A}"/>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8">
              <a:extLst>
                <a:ext uri="{FF2B5EF4-FFF2-40B4-BE49-F238E27FC236}">
                  <a16:creationId xmlns:a16="http://schemas.microsoft.com/office/drawing/2014/main" id="{EBE1A931-8ED4-4023-B1E7-E7C0FCB53CF1}"/>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9">
              <a:extLst>
                <a:ext uri="{FF2B5EF4-FFF2-40B4-BE49-F238E27FC236}">
                  <a16:creationId xmlns:a16="http://schemas.microsoft.com/office/drawing/2014/main" id="{3DFA30DE-FC15-4449-9A0C-173C6898FE60}"/>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0">
              <a:extLst>
                <a:ext uri="{FF2B5EF4-FFF2-40B4-BE49-F238E27FC236}">
                  <a16:creationId xmlns:a16="http://schemas.microsoft.com/office/drawing/2014/main" id="{2C43BCA4-E25C-47F7-A5A5-C71BAFE37ABD}"/>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0">
              <a:extLst>
                <a:ext uri="{FF2B5EF4-FFF2-40B4-BE49-F238E27FC236}">
                  <a16:creationId xmlns:a16="http://schemas.microsoft.com/office/drawing/2014/main" id="{6476CD2B-51BA-4E82-9674-026AAE497F13}"/>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1">
              <a:extLst>
                <a:ext uri="{FF2B5EF4-FFF2-40B4-BE49-F238E27FC236}">
                  <a16:creationId xmlns:a16="http://schemas.microsoft.com/office/drawing/2014/main" id="{F65A61BF-2424-45EF-AEBD-67F3A1E98F2D}"/>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6" name="Title 16"/>
          <p:cNvSpPr>
            <a:spLocks noGrp="1"/>
          </p:cNvSpPr>
          <p:nvPr>
            <p:ph type="title" hasCustomPrompt="1"/>
          </p:nvPr>
        </p:nvSpPr>
        <p:spPr bwMode="gray">
          <a:xfrm>
            <a:off x="548639" y="1508929"/>
            <a:ext cx="9957816" cy="2405203"/>
          </a:xfrm>
          <a:prstGeom prst="rect">
            <a:avLst/>
          </a:prstGeom>
        </p:spPr>
        <p:txBody>
          <a:bodyPr lIns="0" tIns="0" rIns="0" bIns="0" anchor="b" anchorCtr="0"/>
          <a:lstStyle>
            <a:lvl1pPr marL="0" algn="l" defTabSz="1218987" rtl="0" eaLnBrk="1" latinLnBrk="0" hangingPunct="1">
              <a:lnSpc>
                <a:spcPts val="5000"/>
              </a:lnSpc>
              <a:spcBef>
                <a:spcPct val="0"/>
              </a:spcBef>
              <a:buNone/>
              <a:defRPr lang="en-US" sz="6000" b="1" kern="1200" cap="none" spc="-150" baseline="0" dirty="0">
                <a:solidFill>
                  <a:schemeClr val="bg1"/>
                </a:solidFill>
                <a:latin typeface="Arial" pitchFamily="34" charset="0"/>
                <a:ea typeface="+mn-ea"/>
                <a:cs typeface="Arial" pitchFamily="34" charset="0"/>
              </a:defRPr>
            </a:lvl1pPr>
          </a:lstStyle>
          <a:p>
            <a:r>
              <a:rPr lang="en-US"/>
              <a:t>Section header</a:t>
            </a:r>
          </a:p>
        </p:txBody>
      </p:sp>
      <p:sp>
        <p:nvSpPr>
          <p:cNvPr id="11" name="Text Placeholder 2"/>
          <p:cNvSpPr>
            <a:spLocks noGrp="1"/>
          </p:cNvSpPr>
          <p:nvPr>
            <p:ph type="body" idx="1" hasCustomPrompt="1"/>
          </p:nvPr>
        </p:nvSpPr>
        <p:spPr bwMode="white">
          <a:xfrm>
            <a:off x="548640" y="3956227"/>
            <a:ext cx="9957816" cy="462018"/>
          </a:xfrm>
          <a:prstGeom prst="rect">
            <a:avLst/>
          </a:prstGeom>
        </p:spPr>
        <p:txBody>
          <a:bodyPr lIns="0" tIns="0" rIns="0" bIns="0" anchor="b"/>
          <a:lstStyle>
            <a:lvl1pPr marL="0" indent="0">
              <a:lnSpc>
                <a:spcPts val="2400"/>
              </a:lnSpc>
              <a:spcBef>
                <a:spcPts val="0"/>
              </a:spcBef>
              <a:buNone/>
              <a:defRPr sz="2500" spc="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 here</a:t>
            </a:r>
          </a:p>
        </p:txBody>
      </p:sp>
      <p:sp>
        <p:nvSpPr>
          <p:cNvPr id="51"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75" name="TextBox 74"/>
          <p:cNvSpPr txBox="1"/>
          <p:nvPr userDrawn="1"/>
        </p:nvSpPr>
        <p:spPr>
          <a:xfrm>
            <a:off x="548640" y="6473952"/>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2022 Lenovo Internal. All rights reserved.</a:t>
            </a:r>
          </a:p>
        </p:txBody>
      </p:sp>
    </p:spTree>
    <p:extLst>
      <p:ext uri="{BB962C8B-B14F-4D97-AF65-F5344CB8AC3E}">
        <p14:creationId xmlns:p14="http://schemas.microsoft.com/office/powerpoint/2010/main" val="414182537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_Imag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9E69A-3DC1-4EF4-85C5-F2DC8224AC5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893"/>
            <a:ext cx="12188823" cy="6856213"/>
          </a:xfrm>
          <a:prstGeom prst="rect">
            <a:avLst/>
          </a:prstGeom>
        </p:spPr>
      </p:pic>
      <p:sp>
        <p:nvSpPr>
          <p:cNvPr id="16" name="Rectangle 15">
            <a:extLst>
              <a:ext uri="{FF2B5EF4-FFF2-40B4-BE49-F238E27FC236}">
                <a16:creationId xmlns:a16="http://schemas.microsoft.com/office/drawing/2014/main" id="{BD473978-851F-4F65-AF68-24800E92394E}"/>
              </a:ext>
            </a:extLst>
          </p:cNvPr>
          <p:cNvSpPr/>
          <p:nvPr userDrawn="1"/>
        </p:nvSpPr>
        <p:spPr>
          <a:xfrm>
            <a:off x="0" y="0"/>
            <a:ext cx="12188825"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2" name="Group 51">
            <a:extLst>
              <a:ext uri="{FF2B5EF4-FFF2-40B4-BE49-F238E27FC236}">
                <a16:creationId xmlns:a16="http://schemas.microsoft.com/office/drawing/2014/main" id="{D7C56BA8-590A-4028-A3BD-EBB4F41E7443}"/>
              </a:ext>
            </a:extLst>
          </p:cNvPr>
          <p:cNvGrpSpPr>
            <a:grpSpLocks noChangeAspect="1"/>
          </p:cNvGrpSpPr>
          <p:nvPr userDrawn="1"/>
        </p:nvGrpSpPr>
        <p:grpSpPr>
          <a:xfrm rot="16200000">
            <a:off x="9855467" y="2024677"/>
            <a:ext cx="3499241" cy="1167475"/>
            <a:chOff x="547688" y="952500"/>
            <a:chExt cx="12190413" cy="4067175"/>
          </a:xfrm>
        </p:grpSpPr>
        <p:sp>
          <p:nvSpPr>
            <p:cNvPr id="53" name="Rectangle 52">
              <a:extLst>
                <a:ext uri="{FF2B5EF4-FFF2-40B4-BE49-F238E27FC236}">
                  <a16:creationId xmlns:a16="http://schemas.microsoft.com/office/drawing/2014/main" id="{19186E01-E5DD-4CF8-B980-31578D78DA2C}"/>
                </a:ext>
              </a:extLst>
            </p:cNvPr>
            <p:cNvSpPr>
              <a:spLocks noChangeArrowheads="1"/>
            </p:cNvSpPr>
            <p:nvPr userDrawn="1"/>
          </p:nvSpPr>
          <p:spPr bwMode="auto">
            <a:xfrm>
              <a:off x="547688" y="952500"/>
              <a:ext cx="12190413" cy="4067175"/>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7">
              <a:extLst>
                <a:ext uri="{FF2B5EF4-FFF2-40B4-BE49-F238E27FC236}">
                  <a16:creationId xmlns:a16="http://schemas.microsoft.com/office/drawing/2014/main" id="{4297898A-7690-4887-A538-06925E32496A}"/>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8">
              <a:extLst>
                <a:ext uri="{FF2B5EF4-FFF2-40B4-BE49-F238E27FC236}">
                  <a16:creationId xmlns:a16="http://schemas.microsoft.com/office/drawing/2014/main" id="{EBE1A931-8ED4-4023-B1E7-E7C0FCB53CF1}"/>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9">
              <a:extLst>
                <a:ext uri="{FF2B5EF4-FFF2-40B4-BE49-F238E27FC236}">
                  <a16:creationId xmlns:a16="http://schemas.microsoft.com/office/drawing/2014/main" id="{3DFA30DE-FC15-4449-9A0C-173C6898FE60}"/>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0">
              <a:extLst>
                <a:ext uri="{FF2B5EF4-FFF2-40B4-BE49-F238E27FC236}">
                  <a16:creationId xmlns:a16="http://schemas.microsoft.com/office/drawing/2014/main" id="{2C43BCA4-E25C-47F7-A5A5-C71BAFE37ABD}"/>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0">
              <a:extLst>
                <a:ext uri="{FF2B5EF4-FFF2-40B4-BE49-F238E27FC236}">
                  <a16:creationId xmlns:a16="http://schemas.microsoft.com/office/drawing/2014/main" id="{6476CD2B-51BA-4E82-9674-026AAE497F13}"/>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1">
              <a:extLst>
                <a:ext uri="{FF2B5EF4-FFF2-40B4-BE49-F238E27FC236}">
                  <a16:creationId xmlns:a16="http://schemas.microsoft.com/office/drawing/2014/main" id="{F65A61BF-2424-45EF-AEBD-67F3A1E98F2D}"/>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6" name="Title 16"/>
          <p:cNvSpPr>
            <a:spLocks noGrp="1"/>
          </p:cNvSpPr>
          <p:nvPr>
            <p:ph type="title" hasCustomPrompt="1"/>
          </p:nvPr>
        </p:nvSpPr>
        <p:spPr bwMode="gray">
          <a:xfrm>
            <a:off x="548639" y="1508929"/>
            <a:ext cx="9957816" cy="2405203"/>
          </a:xfrm>
          <a:prstGeom prst="rect">
            <a:avLst/>
          </a:prstGeom>
        </p:spPr>
        <p:txBody>
          <a:bodyPr lIns="0" tIns="0" rIns="0" bIns="0" anchor="b" anchorCtr="0"/>
          <a:lstStyle>
            <a:lvl1pPr marL="0" algn="l" defTabSz="1218987" rtl="0" eaLnBrk="1" latinLnBrk="0" hangingPunct="1">
              <a:lnSpc>
                <a:spcPts val="5000"/>
              </a:lnSpc>
              <a:spcBef>
                <a:spcPct val="0"/>
              </a:spcBef>
              <a:buNone/>
              <a:defRPr lang="en-US" sz="6000" b="1" kern="1200" cap="none" spc="-150" baseline="0" dirty="0">
                <a:solidFill>
                  <a:schemeClr val="bg1"/>
                </a:solidFill>
                <a:latin typeface="Arial" pitchFamily="34" charset="0"/>
                <a:ea typeface="+mn-ea"/>
                <a:cs typeface="Arial" pitchFamily="34" charset="0"/>
              </a:defRPr>
            </a:lvl1pPr>
          </a:lstStyle>
          <a:p>
            <a:r>
              <a:rPr lang="en-US"/>
              <a:t>Section header</a:t>
            </a:r>
          </a:p>
        </p:txBody>
      </p:sp>
      <p:sp>
        <p:nvSpPr>
          <p:cNvPr id="11" name="Text Placeholder 2"/>
          <p:cNvSpPr>
            <a:spLocks noGrp="1"/>
          </p:cNvSpPr>
          <p:nvPr>
            <p:ph type="body" idx="1" hasCustomPrompt="1"/>
          </p:nvPr>
        </p:nvSpPr>
        <p:spPr bwMode="white">
          <a:xfrm>
            <a:off x="548640" y="3956227"/>
            <a:ext cx="9957816" cy="462018"/>
          </a:xfrm>
          <a:prstGeom prst="rect">
            <a:avLst/>
          </a:prstGeom>
        </p:spPr>
        <p:txBody>
          <a:bodyPr lIns="0" tIns="0" rIns="0" bIns="0" anchor="b"/>
          <a:lstStyle>
            <a:lvl1pPr marL="0" indent="0">
              <a:lnSpc>
                <a:spcPts val="2400"/>
              </a:lnSpc>
              <a:spcBef>
                <a:spcPts val="0"/>
              </a:spcBef>
              <a:buNone/>
              <a:defRPr sz="2500" spc="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 here</a:t>
            </a:r>
          </a:p>
        </p:txBody>
      </p:sp>
      <p:sp>
        <p:nvSpPr>
          <p:cNvPr id="51"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75" name="TextBox 74"/>
          <p:cNvSpPr txBox="1"/>
          <p:nvPr userDrawn="1"/>
        </p:nvSpPr>
        <p:spPr>
          <a:xfrm>
            <a:off x="548640" y="6473952"/>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2022 Lenovo Internal. All rights reserved.</a:t>
            </a:r>
          </a:p>
        </p:txBody>
      </p:sp>
    </p:spTree>
    <p:extLst>
      <p:ext uri="{BB962C8B-B14F-4D97-AF65-F5344CB8AC3E}">
        <p14:creationId xmlns:p14="http://schemas.microsoft.com/office/powerpoint/2010/main" val="399593054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itle 28"/>
          <p:cNvSpPr>
            <a:spLocks noGrp="1"/>
          </p:cNvSpPr>
          <p:nvPr>
            <p:ph type="title" hasCustomPrompt="1"/>
          </p:nvPr>
        </p:nvSpPr>
        <p:spPr bwMode="gray">
          <a:xfrm>
            <a:off x="548640" y="402336"/>
            <a:ext cx="11073384"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r>
              <a:rPr lang="en-US"/>
              <a:t>Click to edit master title</a:t>
            </a:r>
          </a:p>
        </p:txBody>
      </p:sp>
      <p:sp>
        <p:nvSpPr>
          <p:cNvPr id="14"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4" name="TextBox 3">
            <a:extLst>
              <a:ext uri="{FF2B5EF4-FFF2-40B4-BE49-F238E27FC236}">
                <a16:creationId xmlns:a16="http://schemas.microsoft.com/office/drawing/2014/main" id="{B4EBDC0C-188E-10B5-AECF-CE72E51FE4FC}"/>
              </a:ext>
            </a:extLst>
          </p:cNvPr>
          <p:cNvSpPr txBox="1"/>
          <p:nvPr userDrawn="1"/>
        </p:nvSpPr>
        <p:spPr>
          <a:xfrm>
            <a:off x="505098" y="6408140"/>
            <a:ext cx="7703457" cy="430887"/>
          </a:xfrm>
          <a:prstGeom prst="rect">
            <a:avLst/>
          </a:prstGeom>
          <a:solidFill>
            <a:schemeClr val="bg1"/>
          </a:solidFill>
        </p:spPr>
        <p:txBody>
          <a:bodyPr wrap="square">
            <a:spAutoFit/>
          </a:bodyPr>
          <a:lstStyle/>
          <a:p>
            <a:r>
              <a:rPr lang="en-US" sz="1100" kern="1200" dirty="0">
                <a:solidFill>
                  <a:schemeClr val="tx1"/>
                </a:solidFill>
                <a:latin typeface="Arial" pitchFamily="34" charset="0"/>
                <a:ea typeface="+mn-ea"/>
                <a:cs typeface="Arial" pitchFamily="34" charset="0"/>
              </a:rPr>
              <a:t>2022 Lenovo and VMware. All rights reserved.</a:t>
            </a:r>
          </a:p>
          <a:p>
            <a:endParaRPr lang="en-US" sz="1100" kern="1200" dirty="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809395853"/>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1396214" y="6473952"/>
            <a:ext cx="4114800" cy="153888"/>
          </a:xfrm>
          <a:prstGeom prst="rect">
            <a:avLst/>
          </a:prstGeom>
          <a:noFill/>
        </p:spPr>
        <p:txBody>
          <a:bodyPr wrap="square" lIns="0" tIns="0" rIns="0" bIns="0" rtlCol="0">
            <a:spAutoFit/>
          </a:bodyPr>
          <a:lstStyle/>
          <a:p>
            <a:r>
              <a:rPr lang="en-US" sz="1000" dirty="0">
                <a:latin typeface="Arial" pitchFamily="34" charset="0"/>
                <a:cs typeface="Arial" pitchFamily="34" charset="0"/>
              </a:rPr>
              <a:t>2022 Lenovo Internal. All rights reserved.</a:t>
            </a:r>
          </a:p>
        </p:txBody>
      </p:sp>
      <p:sp>
        <p:nvSpPr>
          <p:cNvPr id="4"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grpSp>
        <p:nvGrpSpPr>
          <p:cNvPr id="5" name="Group 4"/>
          <p:cNvGrpSpPr/>
          <p:nvPr userDrawn="1"/>
        </p:nvGrpSpPr>
        <p:grpSpPr>
          <a:xfrm>
            <a:off x="554338" y="6421482"/>
            <a:ext cx="734356" cy="245008"/>
            <a:chOff x="547688" y="952500"/>
            <a:chExt cx="12190413" cy="4067175"/>
          </a:xfrm>
        </p:grpSpPr>
        <p:sp>
          <p:nvSpPr>
            <p:cNvPr id="6" name="Rectangle 5"/>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33027268"/>
      </p:ext>
    </p:extLst>
  </p:cSld>
  <p:clrMap bg1="lt1" tx1="dk1" bg2="lt2" tx2="dk2" accent1="accent1" accent2="accent2" accent3="accent3" accent4="accent4" accent5="accent5" accent6="accent6" hlink="hlink" folHlink="folHlink"/>
  <p:sldLayoutIdLst>
    <p:sldLayoutId id="2147483669" r:id="rId1"/>
    <p:sldLayoutId id="2147483723" r:id="rId2"/>
    <p:sldLayoutId id="2147483742" r:id="rId3"/>
    <p:sldLayoutId id="2147483741" r:id="rId4"/>
    <p:sldLayoutId id="2147483670" r:id="rId5"/>
    <p:sldLayoutId id="2147483740" r:id="rId6"/>
    <p:sldLayoutId id="2147483744" r:id="rId7"/>
    <p:sldLayoutId id="2147483743" r:id="rId8"/>
    <p:sldLayoutId id="2147483654" r:id="rId9"/>
    <p:sldLayoutId id="2147483725" r:id="rId10"/>
    <p:sldLayoutId id="2147483738" r:id="rId11"/>
    <p:sldLayoutId id="2147483739" r:id="rId12"/>
    <p:sldLayoutId id="2147483661" r:id="rId13"/>
    <p:sldLayoutId id="2147483726" r:id="rId14"/>
    <p:sldLayoutId id="2147483673" r:id="rId15"/>
    <p:sldLayoutId id="2147483727" r:id="rId16"/>
    <p:sldLayoutId id="2147483662" r:id="rId17"/>
    <p:sldLayoutId id="2147483728" r:id="rId18"/>
    <p:sldLayoutId id="2147483736" r:id="rId19"/>
    <p:sldLayoutId id="2147483737" r:id="rId20"/>
    <p:sldLayoutId id="2147483691" r:id="rId21"/>
    <p:sldLayoutId id="2147483729" r:id="rId22"/>
    <p:sldLayoutId id="2147483692" r:id="rId23"/>
    <p:sldLayoutId id="2147483730" r:id="rId24"/>
    <p:sldLayoutId id="2147483711" r:id="rId25"/>
    <p:sldLayoutId id="2147483731" r:id="rId26"/>
    <p:sldLayoutId id="2147483746" r:id="rId27"/>
    <p:sldLayoutId id="2147483722" r:id="rId28"/>
    <p:sldLayoutId id="2147483732" r:id="rId29"/>
    <p:sldLayoutId id="2147483657" r:id="rId30"/>
    <p:sldLayoutId id="2147483733" r:id="rId31"/>
    <p:sldLayoutId id="2147483659" r:id="rId32"/>
    <p:sldLayoutId id="2147483734" r:id="rId33"/>
    <p:sldLayoutId id="2147483747" r:id="rId34"/>
    <p:sldLayoutId id="2147483748" r:id="rId35"/>
    <p:sldLayoutId id="2147483749" r:id="rId36"/>
  </p:sldLayoutIdLst>
  <p:transition spd="med"/>
  <p:hf hdr="0" dt="0"/>
  <p:txStyles>
    <p:title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p:titleStyle>
    <p:bodyStyle>
      <a:lvl1pPr marL="457120" indent="-457120" algn="l" defTabSz="1218987" rtl="0" eaLnBrk="1" latinLnBrk="0" hangingPunct="1">
        <a:spcBef>
          <a:spcPct val="20000"/>
        </a:spcBef>
        <a:buClr>
          <a:schemeClr val="tx2"/>
        </a:buClr>
        <a:buFont typeface="Wingdings" pitchFamily="2" charset="2"/>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
          <a:schemeClr val="tx2"/>
        </a:buClr>
        <a:buFont typeface="Wingdings" pitchFamily="2" charset="2"/>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
          <a:schemeClr val="tx2"/>
        </a:buClr>
        <a:buFont typeface="Wingdings" pitchFamily="2" charset="2"/>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
          <a:schemeClr val="tx2"/>
        </a:buClr>
        <a:buFont typeface="Wingdings" pitchFamily="2" charset="2"/>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
          <a:schemeClr val="tx2"/>
        </a:buClr>
        <a:buFont typeface="Wingdings" pitchFamily="2" charset="2"/>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13.emf"/><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3.emf"/><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13.emf"/><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3.emf"/><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13.emf"/><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13.emf"/><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svg"/><Relationship Id="rId11" Type="http://schemas.openxmlformats.org/officeDocument/2006/relationships/image" Target="../media/image13.emf"/><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13.emf"/><Relationship Id="rId5" Type="http://schemas.openxmlformats.org/officeDocument/2006/relationships/image" Target="../media/image37.png"/><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13.emf"/><Relationship Id="rId5" Type="http://schemas.openxmlformats.org/officeDocument/2006/relationships/image" Target="../media/image39.png"/><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4.emf"/><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4.emf"/><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emf"/><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6.jpeg"/><Relationship Id="rId5" Type="http://schemas.openxmlformats.org/officeDocument/2006/relationships/image" Target="../media/image13.emf"/><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3.emf"/><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8.jpeg"/><Relationship Id="rId5" Type="http://schemas.openxmlformats.org/officeDocument/2006/relationships/image" Target="../media/image13.emf"/><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E6FD-8253-45A0-996C-06805D87BB7B}"/>
              </a:ext>
            </a:extLst>
          </p:cNvPr>
          <p:cNvSpPr>
            <a:spLocks noGrp="1"/>
          </p:cNvSpPr>
          <p:nvPr>
            <p:ph type="title"/>
          </p:nvPr>
        </p:nvSpPr>
        <p:spPr>
          <a:xfrm>
            <a:off x="538200" y="1820168"/>
            <a:ext cx="9960236" cy="2320337"/>
          </a:xfrm>
        </p:spPr>
        <p:txBody>
          <a:bodyPr/>
          <a:lstStyle/>
          <a:p>
            <a:r>
              <a:rPr lang="en-IN" dirty="0">
                <a:latin typeface="Arial"/>
                <a:cs typeface="Arial"/>
              </a:rPr>
              <a:t>Transform with Lenovo and VMware</a:t>
            </a:r>
          </a:p>
        </p:txBody>
      </p:sp>
      <p:pic>
        <p:nvPicPr>
          <p:cNvPr id="4" name="Graphic 3">
            <a:extLst>
              <a:ext uri="{FF2B5EF4-FFF2-40B4-BE49-F238E27FC236}">
                <a16:creationId xmlns:a16="http://schemas.microsoft.com/office/drawing/2014/main" id="{4F5C01C9-9CDF-4ACE-B545-817FB9EE639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23089" y="5289070"/>
            <a:ext cx="3217096" cy="493419"/>
          </a:xfrm>
          <a:prstGeom prst="rect">
            <a:avLst/>
          </a:prstGeom>
        </p:spPr>
      </p:pic>
      <p:sp>
        <p:nvSpPr>
          <p:cNvPr id="6" name="Subtitle 2">
            <a:extLst>
              <a:ext uri="{FF2B5EF4-FFF2-40B4-BE49-F238E27FC236}">
                <a16:creationId xmlns:a16="http://schemas.microsoft.com/office/drawing/2014/main" id="{733C440C-B1F6-D36F-1E18-96BBFFAE4922}"/>
              </a:ext>
            </a:extLst>
          </p:cNvPr>
          <p:cNvSpPr>
            <a:spLocks noGrp="1"/>
          </p:cNvSpPr>
          <p:nvPr>
            <p:ph type="subTitle" idx="1"/>
          </p:nvPr>
        </p:nvSpPr>
        <p:spPr>
          <a:xfrm>
            <a:off x="548640" y="4711959"/>
            <a:ext cx="9949796" cy="696812"/>
          </a:xfrm>
        </p:spPr>
        <p:txBody>
          <a:bodyPr/>
          <a:lstStyle/>
          <a:p>
            <a:r>
              <a:rPr lang="en-IN" dirty="0"/>
              <a:t>Name</a:t>
            </a:r>
          </a:p>
          <a:p>
            <a:r>
              <a:rPr lang="en-IN" dirty="0"/>
              <a:t>Date 2022</a:t>
            </a:r>
          </a:p>
        </p:txBody>
      </p:sp>
    </p:spTree>
    <p:extLst>
      <p:ext uri="{BB962C8B-B14F-4D97-AF65-F5344CB8AC3E}">
        <p14:creationId xmlns:p14="http://schemas.microsoft.com/office/powerpoint/2010/main" val="115172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194" y="403624"/>
            <a:ext cx="11073384" cy="521208"/>
          </a:xfrm>
        </p:spPr>
        <p:txBody>
          <a:bodyPr/>
          <a:lstStyle/>
          <a:p>
            <a:r>
              <a:rPr lang="en-US" sz="3150" dirty="0">
                <a:latin typeface="Arial"/>
                <a:cs typeface="Arial"/>
              </a:rPr>
              <a:t>Accelerate your cloud journey</a:t>
            </a:r>
            <a:endParaRPr lang="en-US" dirty="0"/>
          </a:p>
        </p:txBody>
      </p:sp>
      <p:sp>
        <p:nvSpPr>
          <p:cNvPr id="2" name="Slide Number Placeholder 1"/>
          <p:cNvSpPr>
            <a:spLocks noGrp="1"/>
          </p:cNvSpPr>
          <p:nvPr>
            <p:ph type="sldNum" sz="quarter" idx="4"/>
          </p:nvPr>
        </p:nvSpPr>
        <p:spPr/>
        <p:txBody>
          <a:bodyPr/>
          <a:lstStyle/>
          <a:p>
            <a:fld id="{6D22F896-40B5-4ADD-8801-0D06FADFA095}" type="slidenum">
              <a:rPr lang="en-US" smtClean="0"/>
              <a:pPr/>
              <a:t>10</a:t>
            </a:fld>
            <a:endParaRPr lang="en-US" dirty="0"/>
          </a:p>
        </p:txBody>
      </p:sp>
      <p:sp>
        <p:nvSpPr>
          <p:cNvPr id="19" name="TextBox 18">
            <a:extLst>
              <a:ext uri="{FF2B5EF4-FFF2-40B4-BE49-F238E27FC236}">
                <a16:creationId xmlns:a16="http://schemas.microsoft.com/office/drawing/2014/main" id="{0342FBBF-15F1-8F6D-6FA3-ECA1377A84C7}"/>
              </a:ext>
            </a:extLst>
          </p:cNvPr>
          <p:cNvSpPr txBox="1"/>
          <p:nvPr/>
        </p:nvSpPr>
        <p:spPr>
          <a:xfrm>
            <a:off x="6226778" y="2012131"/>
            <a:ext cx="4817129" cy="4454937"/>
          </a:xfrm>
          <a:prstGeom prst="rect">
            <a:avLst/>
          </a:prstGeom>
          <a:ln w="57150">
            <a:noFill/>
            <a:miter lim="800000"/>
          </a:ln>
        </p:spPr>
        <p:txBody>
          <a:bodyPr vert="horz" lIns="0" tIns="91416" rIns="0" bIns="91416" rtlCol="0" anchor="t">
            <a:normAutofit/>
          </a:bodyPr>
          <a:lstStyle>
            <a:defPPr>
              <a:defRPr lang="en-US"/>
            </a:defPPr>
            <a:lvl1pPr marL="182880" indent="-182880">
              <a:lnSpc>
                <a:spcPct val="90000"/>
              </a:lnSpc>
              <a:spcBef>
                <a:spcPts val="400"/>
              </a:spcBef>
              <a:buClrTx/>
              <a:buFont typeface="" panose="020B0303030202060203" pitchFamily="34" charset="0"/>
              <a:buChar char="•"/>
              <a:defRPr sz="2200"/>
            </a:lvl1pPr>
            <a:lvl2pPr marL="411480" indent="-182880">
              <a:lnSpc>
                <a:spcPct val="90000"/>
              </a:lnSpc>
              <a:spcBef>
                <a:spcPts val="400"/>
              </a:spcBef>
              <a:buClrTx/>
              <a:buSzPct val="90000"/>
              <a:buFont typeface="" panose="020B0303030202060203" pitchFamily="34" charset="0"/>
              <a:buChar char="•"/>
              <a:defRPr sz="2000"/>
            </a:lvl2pPr>
            <a:lvl3pPr marL="548640" indent="-137160">
              <a:lnSpc>
                <a:spcPct val="90000"/>
              </a:lnSpc>
              <a:spcBef>
                <a:spcPts val="400"/>
              </a:spcBef>
              <a:buClrTx/>
              <a:buFont typeface="" panose="020B0303030202060203" pitchFamily="34" charset="0"/>
              <a:buChar char="–"/>
            </a:lvl3pPr>
            <a:lvl4pPr marL="731520" indent="-137160">
              <a:lnSpc>
                <a:spcPct val="90000"/>
              </a:lnSpc>
              <a:spcBef>
                <a:spcPts val="400"/>
              </a:spcBef>
              <a:buClrTx/>
              <a:buFont typeface="" panose="020B0303030202060203" pitchFamily="34" charset="0"/>
              <a:buChar char="–"/>
              <a:defRPr sz="1600"/>
            </a:lvl4pPr>
            <a:lvl5pPr marL="868680" indent="-137160">
              <a:lnSpc>
                <a:spcPct val="90000"/>
              </a:lnSpc>
              <a:spcBef>
                <a:spcPts val="400"/>
              </a:spcBef>
              <a:buClrTx/>
              <a:buFont typeface="" panose="020B0303030202060203" pitchFamily="34" charset="0"/>
              <a:buChar char="–"/>
              <a:defRPr sz="1600"/>
            </a:lvl5pPr>
            <a:lvl6pPr marL="1051560" indent="-137160">
              <a:lnSpc>
                <a:spcPct val="90000"/>
              </a:lnSpc>
              <a:spcBef>
                <a:spcPts val="600"/>
              </a:spcBef>
              <a:buClrTx/>
              <a:buFont typeface="" panose="020B0303030202060203" pitchFamily="34" charset="0"/>
              <a:buChar char="–"/>
              <a:defRPr sz="1200"/>
            </a:lvl6pPr>
            <a:lvl7pPr marL="1188720" indent="-137160">
              <a:lnSpc>
                <a:spcPct val="90000"/>
              </a:lnSpc>
              <a:spcBef>
                <a:spcPts val="600"/>
              </a:spcBef>
              <a:buClrTx/>
              <a:buFont typeface="" panose="020B0303030202060203" pitchFamily="34" charset="0"/>
              <a:buChar char="–"/>
              <a:defRPr sz="1200"/>
            </a:lvl7pPr>
            <a:lvl8pPr marL="1371600" indent="-137160">
              <a:lnSpc>
                <a:spcPct val="90000"/>
              </a:lnSpc>
              <a:spcBef>
                <a:spcPts val="600"/>
              </a:spcBef>
              <a:buClrTx/>
              <a:buFont typeface="" panose="020B0303030202060203" pitchFamily="34" charset="0"/>
              <a:buChar char="–"/>
              <a:defRPr sz="1200"/>
            </a:lvl8pPr>
            <a:lvl9pPr marL="1554480" indent="-137160">
              <a:lnSpc>
                <a:spcPct val="90000"/>
              </a:lnSpc>
              <a:spcBef>
                <a:spcPts val="600"/>
              </a:spcBef>
              <a:buClrTx/>
              <a:buFont typeface="" panose="020B0303030202060203" pitchFamily="34" charset="0"/>
              <a:buChar char="–"/>
              <a:defRPr sz="1200"/>
            </a:lvl9pPr>
          </a:lstStyle>
          <a:p>
            <a:pPr>
              <a:spcBef>
                <a:spcPts val="600"/>
              </a:spcBef>
              <a:spcAft>
                <a:spcPts val="600"/>
              </a:spcAft>
            </a:pPr>
            <a:r>
              <a:rPr lang="en-US" sz="2000" dirty="0">
                <a:ea typeface="+mn-lt"/>
                <a:cs typeface="+mn-lt"/>
              </a:rPr>
              <a:t>Scale cloud-native platform operations to achieve enterprise cloud transformation</a:t>
            </a:r>
          </a:p>
          <a:p>
            <a:pPr>
              <a:spcBef>
                <a:spcPts val="600"/>
              </a:spcBef>
              <a:spcAft>
                <a:spcPts val="600"/>
              </a:spcAft>
            </a:pPr>
            <a:r>
              <a:rPr lang="en-US" sz="2150" dirty="0">
                <a:ea typeface="+mn-lt"/>
                <a:cs typeface="+mn-lt"/>
              </a:rPr>
              <a:t>Eliminate dependencies on inefficient silos of infrastructure, bringing all clouds and workloads together</a:t>
            </a:r>
            <a:endParaRPr lang="en-US" sz="2150" dirty="0">
              <a:cs typeface="Arial"/>
            </a:endParaRPr>
          </a:p>
          <a:p>
            <a:pPr>
              <a:spcBef>
                <a:spcPts val="600"/>
              </a:spcBef>
              <a:spcAft>
                <a:spcPts val="600"/>
              </a:spcAft>
            </a:pPr>
            <a:r>
              <a:rPr lang="en-US" sz="2150" dirty="0">
                <a:ea typeface="+mn-lt"/>
                <a:cs typeface="+mn-lt"/>
              </a:rPr>
              <a:t>Migrate workloads or replace failing components without incurring downtime</a:t>
            </a:r>
          </a:p>
          <a:p>
            <a:endParaRPr lang="en-US" sz="2199" dirty="0"/>
          </a:p>
        </p:txBody>
      </p:sp>
      <p:sp>
        <p:nvSpPr>
          <p:cNvPr id="9" name="Title 2">
            <a:extLst>
              <a:ext uri="{FF2B5EF4-FFF2-40B4-BE49-F238E27FC236}">
                <a16:creationId xmlns:a16="http://schemas.microsoft.com/office/drawing/2014/main" id="{A3DDECF1-65B8-7F41-F1E8-0C795CB272A4}"/>
              </a:ext>
            </a:extLst>
          </p:cNvPr>
          <p:cNvSpPr txBox="1">
            <a:spLocks/>
          </p:cNvSpPr>
          <p:nvPr/>
        </p:nvSpPr>
        <p:spPr bwMode="gray">
          <a:xfrm>
            <a:off x="6114211" y="1277581"/>
            <a:ext cx="5143866"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pPr algn="ctr"/>
            <a:r>
              <a:rPr lang="en-US" sz="2400" dirty="0">
                <a:solidFill>
                  <a:schemeClr val="accent1">
                    <a:lumMod val="75000"/>
                  </a:schemeClr>
                </a:solidFill>
              </a:rPr>
              <a:t>Our solutions help you </a:t>
            </a:r>
          </a:p>
          <a:p>
            <a:pPr algn="ctr"/>
            <a:r>
              <a:rPr lang="en-US" sz="2400" dirty="0">
                <a:solidFill>
                  <a:schemeClr val="accent1">
                    <a:lumMod val="75000"/>
                  </a:schemeClr>
                </a:solidFill>
              </a:rPr>
              <a:t> </a:t>
            </a:r>
          </a:p>
        </p:txBody>
      </p:sp>
      <p:cxnSp>
        <p:nvCxnSpPr>
          <p:cNvPr id="10" name="Straight Connector 9">
            <a:extLst>
              <a:ext uri="{FF2B5EF4-FFF2-40B4-BE49-F238E27FC236}">
                <a16:creationId xmlns:a16="http://schemas.microsoft.com/office/drawing/2014/main" id="{7FEA7474-E3C8-5735-1D7A-B5E6B4C13BF5}"/>
              </a:ext>
            </a:extLst>
          </p:cNvPr>
          <p:cNvCxnSpPr>
            <a:cxnSpLocks/>
          </p:cNvCxnSpPr>
          <p:nvPr/>
        </p:nvCxnSpPr>
        <p:spPr>
          <a:xfrm>
            <a:off x="6114210" y="1798789"/>
            <a:ext cx="5143866"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ext&#10;&#10;Description automatically generated">
            <a:extLst>
              <a:ext uri="{FF2B5EF4-FFF2-40B4-BE49-F238E27FC236}">
                <a16:creationId xmlns:a16="http://schemas.microsoft.com/office/drawing/2014/main" id="{A1F4A713-6BD9-4A0E-06A8-3335F962DB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6601" y="3073843"/>
            <a:ext cx="3339394" cy="2306112"/>
          </a:xfrm>
          <a:prstGeom prst="rect">
            <a:avLst/>
          </a:prstGeom>
        </p:spPr>
      </p:pic>
      <p:pic>
        <p:nvPicPr>
          <p:cNvPr id="6" name="Picture 5" descr="Text&#10;&#10;Description automatically generated">
            <a:extLst>
              <a:ext uri="{FF2B5EF4-FFF2-40B4-BE49-F238E27FC236}">
                <a16:creationId xmlns:a16="http://schemas.microsoft.com/office/drawing/2014/main" id="{0A8FE03B-618D-5F83-124E-B21E8A5E6E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8672" y="1269896"/>
            <a:ext cx="4224559" cy="2385710"/>
          </a:xfrm>
          <a:prstGeom prst="rect">
            <a:avLst/>
          </a:prstGeom>
        </p:spPr>
      </p:pic>
      <p:grpSp>
        <p:nvGrpSpPr>
          <p:cNvPr id="11" name="Group 10"/>
          <p:cNvGrpSpPr/>
          <p:nvPr/>
        </p:nvGrpSpPr>
        <p:grpSpPr>
          <a:xfrm>
            <a:off x="9703997" y="6428400"/>
            <a:ext cx="2002140" cy="242835"/>
            <a:chOff x="3817354" y="6428400"/>
            <a:chExt cx="2002140" cy="242835"/>
          </a:xfrm>
        </p:grpSpPr>
        <p:pic>
          <p:nvPicPr>
            <p:cNvPr id="12"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29523" t="12848" r="33380" b="1313"/>
            <a:stretch/>
          </p:blipFill>
          <p:spPr>
            <a:xfrm>
              <a:off x="3817354" y="6428400"/>
              <a:ext cx="1053320" cy="242835"/>
            </a:xfrm>
            <a:prstGeom prst="rect">
              <a:avLst/>
            </a:prstGeom>
          </p:spPr>
        </p:pic>
        <p:pic>
          <p:nvPicPr>
            <p:cNvPr id="16" name="Graphic 4">
              <a:extLst>
                <a:ext uri="{FF2B5EF4-FFF2-40B4-BE49-F238E27FC236}">
                  <a16:creationId xmlns:a16="http://schemas.microsoft.com/office/drawing/2014/main" id="{F8826C48-F523-82E1-E682-9FD97E5CDC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spTree>
    <p:extLst>
      <p:ext uri="{BB962C8B-B14F-4D97-AF65-F5344CB8AC3E}">
        <p14:creationId xmlns:p14="http://schemas.microsoft.com/office/powerpoint/2010/main" val="113817236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476A503-5549-4E61-C678-FBAB4F10FC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4467" y="3179821"/>
            <a:ext cx="3520753" cy="2766062"/>
          </a:xfrm>
          <a:prstGeom prst="rect">
            <a:avLst/>
          </a:prstGeom>
        </p:spPr>
      </p:pic>
      <p:sp>
        <p:nvSpPr>
          <p:cNvPr id="3" name="Title 2"/>
          <p:cNvSpPr>
            <a:spLocks noGrp="1"/>
          </p:cNvSpPr>
          <p:nvPr>
            <p:ph type="title"/>
          </p:nvPr>
        </p:nvSpPr>
        <p:spPr>
          <a:xfrm>
            <a:off x="525194" y="403624"/>
            <a:ext cx="11073384" cy="521208"/>
          </a:xfrm>
        </p:spPr>
        <p:txBody>
          <a:bodyPr/>
          <a:lstStyle/>
          <a:p>
            <a:r>
              <a:rPr lang="en-US" sz="3199" dirty="0"/>
              <a:t>Support an agile and remote workforce</a:t>
            </a:r>
            <a:endParaRPr lang="en-US" dirty="0"/>
          </a:p>
        </p:txBody>
      </p:sp>
      <p:sp>
        <p:nvSpPr>
          <p:cNvPr id="2" name="Slide Number Placeholder 1"/>
          <p:cNvSpPr>
            <a:spLocks noGrp="1"/>
          </p:cNvSpPr>
          <p:nvPr>
            <p:ph type="sldNum" sz="quarter" idx="4"/>
          </p:nvPr>
        </p:nvSpPr>
        <p:spPr/>
        <p:txBody>
          <a:bodyPr/>
          <a:lstStyle/>
          <a:p>
            <a:fld id="{6D22F896-40B5-4ADD-8801-0D06FADFA095}" type="slidenum">
              <a:rPr lang="en-US" smtClean="0"/>
              <a:pPr/>
              <a:t>11</a:t>
            </a:fld>
            <a:endParaRPr lang="en-US" dirty="0"/>
          </a:p>
        </p:txBody>
      </p:sp>
      <p:sp>
        <p:nvSpPr>
          <p:cNvPr id="19" name="TextBox 18">
            <a:extLst>
              <a:ext uri="{FF2B5EF4-FFF2-40B4-BE49-F238E27FC236}">
                <a16:creationId xmlns:a16="http://schemas.microsoft.com/office/drawing/2014/main" id="{0342FBBF-15F1-8F6D-6FA3-ECA1377A84C7}"/>
              </a:ext>
            </a:extLst>
          </p:cNvPr>
          <p:cNvSpPr txBox="1"/>
          <p:nvPr/>
        </p:nvSpPr>
        <p:spPr>
          <a:xfrm>
            <a:off x="6241210" y="2044311"/>
            <a:ext cx="5143866" cy="4168663"/>
          </a:xfrm>
          <a:prstGeom prst="rect">
            <a:avLst/>
          </a:prstGeom>
          <a:ln w="57150">
            <a:noFill/>
            <a:miter lim="800000"/>
          </a:ln>
        </p:spPr>
        <p:txBody>
          <a:bodyPr vert="horz" lIns="0" tIns="91416" rIns="0" bIns="91416" rtlCol="0" anchor="t">
            <a:normAutofit/>
          </a:bodyPr>
          <a:lstStyle>
            <a:defPPr>
              <a:defRPr lang="en-US"/>
            </a:defPPr>
            <a:lvl1pPr marL="182880" indent="-182880">
              <a:lnSpc>
                <a:spcPct val="90000"/>
              </a:lnSpc>
              <a:spcBef>
                <a:spcPts val="400"/>
              </a:spcBef>
              <a:buClrTx/>
              <a:buFont typeface="" panose="020B0303030202060203" pitchFamily="34" charset="0"/>
              <a:buChar char="•"/>
              <a:defRPr sz="2200"/>
            </a:lvl1pPr>
            <a:lvl2pPr marL="411480" indent="-182880">
              <a:lnSpc>
                <a:spcPct val="90000"/>
              </a:lnSpc>
              <a:spcBef>
                <a:spcPts val="400"/>
              </a:spcBef>
              <a:buClrTx/>
              <a:buSzPct val="90000"/>
              <a:buFont typeface="" panose="020B0303030202060203" pitchFamily="34" charset="0"/>
              <a:buChar char="•"/>
              <a:defRPr sz="2000"/>
            </a:lvl2pPr>
            <a:lvl3pPr marL="548640" indent="-137160">
              <a:lnSpc>
                <a:spcPct val="90000"/>
              </a:lnSpc>
              <a:spcBef>
                <a:spcPts val="400"/>
              </a:spcBef>
              <a:buClrTx/>
              <a:buFont typeface="" panose="020B0303030202060203" pitchFamily="34" charset="0"/>
              <a:buChar char="–"/>
            </a:lvl3pPr>
            <a:lvl4pPr marL="731520" indent="-137160">
              <a:lnSpc>
                <a:spcPct val="90000"/>
              </a:lnSpc>
              <a:spcBef>
                <a:spcPts val="400"/>
              </a:spcBef>
              <a:buClrTx/>
              <a:buFont typeface="" panose="020B0303030202060203" pitchFamily="34" charset="0"/>
              <a:buChar char="–"/>
              <a:defRPr sz="1600"/>
            </a:lvl4pPr>
            <a:lvl5pPr marL="868680" indent="-137160">
              <a:lnSpc>
                <a:spcPct val="90000"/>
              </a:lnSpc>
              <a:spcBef>
                <a:spcPts val="400"/>
              </a:spcBef>
              <a:buClrTx/>
              <a:buFont typeface="" panose="020B0303030202060203" pitchFamily="34" charset="0"/>
              <a:buChar char="–"/>
              <a:defRPr sz="1600"/>
            </a:lvl5pPr>
            <a:lvl6pPr marL="1051560" indent="-137160">
              <a:lnSpc>
                <a:spcPct val="90000"/>
              </a:lnSpc>
              <a:spcBef>
                <a:spcPts val="600"/>
              </a:spcBef>
              <a:buClrTx/>
              <a:buFont typeface="" panose="020B0303030202060203" pitchFamily="34" charset="0"/>
              <a:buChar char="–"/>
              <a:defRPr sz="1200"/>
            </a:lvl6pPr>
            <a:lvl7pPr marL="1188720" indent="-137160">
              <a:lnSpc>
                <a:spcPct val="90000"/>
              </a:lnSpc>
              <a:spcBef>
                <a:spcPts val="600"/>
              </a:spcBef>
              <a:buClrTx/>
              <a:buFont typeface="" panose="020B0303030202060203" pitchFamily="34" charset="0"/>
              <a:buChar char="–"/>
              <a:defRPr sz="1200"/>
            </a:lvl7pPr>
            <a:lvl8pPr marL="1371600" indent="-137160">
              <a:lnSpc>
                <a:spcPct val="90000"/>
              </a:lnSpc>
              <a:spcBef>
                <a:spcPts val="600"/>
              </a:spcBef>
              <a:buClrTx/>
              <a:buFont typeface="" panose="020B0303030202060203" pitchFamily="34" charset="0"/>
              <a:buChar char="–"/>
              <a:defRPr sz="1200"/>
            </a:lvl8pPr>
            <a:lvl9pPr marL="1554480" indent="-137160">
              <a:lnSpc>
                <a:spcPct val="90000"/>
              </a:lnSpc>
              <a:spcBef>
                <a:spcPts val="600"/>
              </a:spcBef>
              <a:buClrTx/>
              <a:buFont typeface="" panose="020B0303030202060203" pitchFamily="34" charset="0"/>
              <a:buChar char="–"/>
              <a:defRPr sz="1200"/>
            </a:lvl9pPr>
          </a:lstStyle>
          <a:p>
            <a:pPr>
              <a:spcBef>
                <a:spcPts val="600"/>
              </a:spcBef>
              <a:spcAft>
                <a:spcPts val="600"/>
              </a:spcAft>
            </a:pPr>
            <a:r>
              <a:rPr lang="en-US" sz="2000" dirty="0">
                <a:ea typeface="+mn-lt"/>
                <a:cs typeface="+mn-lt"/>
              </a:rPr>
              <a:t>Allow IT teams to shift to a cloud operating model for faster, lower cost, reduced risk</a:t>
            </a:r>
          </a:p>
          <a:p>
            <a:pPr>
              <a:spcBef>
                <a:spcPts val="600"/>
              </a:spcBef>
              <a:spcAft>
                <a:spcPts val="600"/>
              </a:spcAft>
            </a:pPr>
            <a:r>
              <a:rPr lang="en-US" sz="2000" dirty="0">
                <a:ea typeface="+mn-lt"/>
                <a:cs typeface="+mn-lt"/>
              </a:rPr>
              <a:t>Software-defined intelligence for more efficient workloads</a:t>
            </a:r>
          </a:p>
          <a:p>
            <a:pPr>
              <a:spcBef>
                <a:spcPts val="600"/>
              </a:spcBef>
              <a:spcAft>
                <a:spcPts val="600"/>
              </a:spcAft>
            </a:pPr>
            <a:r>
              <a:rPr lang="en-US" sz="2000" dirty="0"/>
              <a:t>Achieve virtualization through familiar tools and processes</a:t>
            </a:r>
            <a:endParaRPr lang="en-US" sz="2000" dirty="0">
              <a:cs typeface="Arial"/>
            </a:endParaRPr>
          </a:p>
          <a:p>
            <a:pPr>
              <a:spcBef>
                <a:spcPts val="600"/>
              </a:spcBef>
              <a:spcAft>
                <a:spcPts val="600"/>
              </a:spcAft>
            </a:pPr>
            <a:r>
              <a:rPr lang="en-US" sz="2000" dirty="0">
                <a:ea typeface="+mn-lt"/>
                <a:cs typeface="+mn-lt"/>
              </a:rPr>
              <a:t>Improve availability of applications and data accessibility on multiple devices</a:t>
            </a:r>
            <a:endParaRPr lang="en-US" sz="2000" dirty="0">
              <a:cs typeface="Arial"/>
            </a:endParaRPr>
          </a:p>
          <a:p>
            <a:endParaRPr lang="en-US" sz="2000" dirty="0"/>
          </a:p>
        </p:txBody>
      </p:sp>
      <p:sp>
        <p:nvSpPr>
          <p:cNvPr id="20" name="Title 2">
            <a:extLst>
              <a:ext uri="{FF2B5EF4-FFF2-40B4-BE49-F238E27FC236}">
                <a16:creationId xmlns:a16="http://schemas.microsoft.com/office/drawing/2014/main" id="{A9052B35-A0D0-2D8E-B77B-2B057E1EABD7}"/>
              </a:ext>
            </a:extLst>
          </p:cNvPr>
          <p:cNvSpPr txBox="1">
            <a:spLocks/>
          </p:cNvSpPr>
          <p:nvPr/>
        </p:nvSpPr>
        <p:spPr bwMode="gray">
          <a:xfrm>
            <a:off x="6114211" y="1290281"/>
            <a:ext cx="5143866"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pPr algn="ctr"/>
            <a:r>
              <a:rPr lang="en-US" sz="2400" dirty="0">
                <a:solidFill>
                  <a:schemeClr val="accent1">
                    <a:lumMod val="75000"/>
                  </a:schemeClr>
                </a:solidFill>
              </a:rPr>
              <a:t>Our solutions help you </a:t>
            </a:r>
          </a:p>
          <a:p>
            <a:pPr algn="ctr"/>
            <a:r>
              <a:rPr lang="en-US" sz="2400" dirty="0">
                <a:solidFill>
                  <a:schemeClr val="accent1">
                    <a:lumMod val="75000"/>
                  </a:schemeClr>
                </a:solidFill>
              </a:rPr>
              <a:t> </a:t>
            </a:r>
          </a:p>
        </p:txBody>
      </p:sp>
      <p:cxnSp>
        <p:nvCxnSpPr>
          <p:cNvPr id="5" name="Straight Connector 4">
            <a:extLst>
              <a:ext uri="{FF2B5EF4-FFF2-40B4-BE49-F238E27FC236}">
                <a16:creationId xmlns:a16="http://schemas.microsoft.com/office/drawing/2014/main" id="{2C4AB43E-EE8D-E100-6753-EF8D27900CBF}"/>
              </a:ext>
            </a:extLst>
          </p:cNvPr>
          <p:cNvCxnSpPr>
            <a:cxnSpLocks/>
          </p:cNvCxnSpPr>
          <p:nvPr/>
        </p:nvCxnSpPr>
        <p:spPr>
          <a:xfrm>
            <a:off x="6114210" y="1798789"/>
            <a:ext cx="5143866"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5F1E77E-B34B-5BFA-C174-A1D40ED6E4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3804" y="1076180"/>
            <a:ext cx="4272788" cy="2489979"/>
          </a:xfrm>
          <a:prstGeom prst="rect">
            <a:avLst/>
          </a:prstGeom>
        </p:spPr>
      </p:pic>
      <p:grpSp>
        <p:nvGrpSpPr>
          <p:cNvPr id="13" name="Group 12"/>
          <p:cNvGrpSpPr/>
          <p:nvPr/>
        </p:nvGrpSpPr>
        <p:grpSpPr>
          <a:xfrm>
            <a:off x="9703997" y="6428400"/>
            <a:ext cx="2002140" cy="242835"/>
            <a:chOff x="3817354" y="6428400"/>
            <a:chExt cx="2002140" cy="242835"/>
          </a:xfrm>
        </p:grpSpPr>
        <p:pic>
          <p:nvPicPr>
            <p:cNvPr id="14"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29523" t="12848" r="33380" b="1313"/>
            <a:stretch/>
          </p:blipFill>
          <p:spPr>
            <a:xfrm>
              <a:off x="3817354" y="6428400"/>
              <a:ext cx="1053320" cy="242835"/>
            </a:xfrm>
            <a:prstGeom prst="rect">
              <a:avLst/>
            </a:prstGeom>
          </p:spPr>
        </p:pic>
        <p:pic>
          <p:nvPicPr>
            <p:cNvPr id="15" name="Graphic 4">
              <a:extLst>
                <a:ext uri="{FF2B5EF4-FFF2-40B4-BE49-F238E27FC236}">
                  <a16:creationId xmlns:a16="http://schemas.microsoft.com/office/drawing/2014/main" id="{F8826C48-F523-82E1-E682-9FD97E5CDC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spTree>
    <p:extLst>
      <p:ext uri="{BB962C8B-B14F-4D97-AF65-F5344CB8AC3E}">
        <p14:creationId xmlns:p14="http://schemas.microsoft.com/office/powerpoint/2010/main" val="325222796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020E48-547C-2FC1-A46C-69E6CDC89F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6766" y="2991873"/>
            <a:ext cx="3980286" cy="2950845"/>
          </a:xfrm>
          <a:prstGeom prst="rect">
            <a:avLst/>
          </a:prstGeom>
        </p:spPr>
      </p:pic>
      <p:sp>
        <p:nvSpPr>
          <p:cNvPr id="3" name="Title 2"/>
          <p:cNvSpPr>
            <a:spLocks noGrp="1"/>
          </p:cNvSpPr>
          <p:nvPr>
            <p:ph type="title"/>
          </p:nvPr>
        </p:nvSpPr>
        <p:spPr>
          <a:xfrm>
            <a:off x="525194" y="403624"/>
            <a:ext cx="11073384" cy="521208"/>
          </a:xfrm>
        </p:spPr>
        <p:txBody>
          <a:bodyPr/>
          <a:lstStyle/>
          <a:p>
            <a:r>
              <a:rPr lang="en-US" sz="3199" dirty="0"/>
              <a:t>Get an </a:t>
            </a:r>
            <a:r>
              <a:rPr lang="en-US" dirty="0"/>
              <a:t>AI-ready platform for any size deployment</a:t>
            </a:r>
          </a:p>
        </p:txBody>
      </p:sp>
      <p:sp>
        <p:nvSpPr>
          <p:cNvPr id="2" name="Slide Number Placeholder 1"/>
          <p:cNvSpPr>
            <a:spLocks noGrp="1"/>
          </p:cNvSpPr>
          <p:nvPr>
            <p:ph type="sldNum" sz="quarter" idx="4"/>
          </p:nvPr>
        </p:nvSpPr>
        <p:spPr/>
        <p:txBody>
          <a:bodyPr/>
          <a:lstStyle/>
          <a:p>
            <a:fld id="{6D22F896-40B5-4ADD-8801-0D06FADFA095}" type="slidenum">
              <a:rPr lang="en-US" smtClean="0"/>
              <a:pPr/>
              <a:t>12</a:t>
            </a:fld>
            <a:endParaRPr lang="en-US" dirty="0"/>
          </a:p>
        </p:txBody>
      </p:sp>
      <p:sp>
        <p:nvSpPr>
          <p:cNvPr id="19" name="TextBox 18">
            <a:extLst>
              <a:ext uri="{FF2B5EF4-FFF2-40B4-BE49-F238E27FC236}">
                <a16:creationId xmlns:a16="http://schemas.microsoft.com/office/drawing/2014/main" id="{0342FBBF-15F1-8F6D-6FA3-ECA1377A84C7}"/>
              </a:ext>
            </a:extLst>
          </p:cNvPr>
          <p:cNvSpPr txBox="1"/>
          <p:nvPr/>
        </p:nvSpPr>
        <p:spPr>
          <a:xfrm>
            <a:off x="6188729" y="1988221"/>
            <a:ext cx="5143866" cy="4168663"/>
          </a:xfrm>
          <a:prstGeom prst="rect">
            <a:avLst/>
          </a:prstGeom>
          <a:ln w="57150">
            <a:noFill/>
            <a:miter lim="800000"/>
          </a:ln>
        </p:spPr>
        <p:txBody>
          <a:bodyPr vert="horz" lIns="0" tIns="91416" rIns="0" bIns="91416" rtlCol="0" anchor="t">
            <a:normAutofit/>
          </a:bodyPr>
          <a:lstStyle>
            <a:defPPr>
              <a:defRPr lang="en-US"/>
            </a:defPPr>
            <a:lvl1pPr marL="182880" indent="-182880">
              <a:lnSpc>
                <a:spcPct val="90000"/>
              </a:lnSpc>
              <a:spcBef>
                <a:spcPts val="400"/>
              </a:spcBef>
              <a:buClrTx/>
              <a:buFont typeface="" panose="020B0303030202060203" pitchFamily="34" charset="0"/>
              <a:buChar char="•"/>
              <a:defRPr sz="2200"/>
            </a:lvl1pPr>
            <a:lvl2pPr marL="411480" indent="-182880">
              <a:lnSpc>
                <a:spcPct val="90000"/>
              </a:lnSpc>
              <a:spcBef>
                <a:spcPts val="400"/>
              </a:spcBef>
              <a:buClrTx/>
              <a:buSzPct val="90000"/>
              <a:buFont typeface="" panose="020B0303030202060203" pitchFamily="34" charset="0"/>
              <a:buChar char="•"/>
              <a:defRPr sz="2000"/>
            </a:lvl2pPr>
            <a:lvl3pPr marL="548640" indent="-137160">
              <a:lnSpc>
                <a:spcPct val="90000"/>
              </a:lnSpc>
              <a:spcBef>
                <a:spcPts val="400"/>
              </a:spcBef>
              <a:buClrTx/>
              <a:buFont typeface="" panose="020B0303030202060203" pitchFamily="34" charset="0"/>
              <a:buChar char="–"/>
            </a:lvl3pPr>
            <a:lvl4pPr marL="731520" indent="-137160">
              <a:lnSpc>
                <a:spcPct val="90000"/>
              </a:lnSpc>
              <a:spcBef>
                <a:spcPts val="400"/>
              </a:spcBef>
              <a:buClrTx/>
              <a:buFont typeface="" panose="020B0303030202060203" pitchFamily="34" charset="0"/>
              <a:buChar char="–"/>
              <a:defRPr sz="1600"/>
            </a:lvl4pPr>
            <a:lvl5pPr marL="868680" indent="-137160">
              <a:lnSpc>
                <a:spcPct val="90000"/>
              </a:lnSpc>
              <a:spcBef>
                <a:spcPts val="400"/>
              </a:spcBef>
              <a:buClrTx/>
              <a:buFont typeface="" panose="020B0303030202060203" pitchFamily="34" charset="0"/>
              <a:buChar char="–"/>
              <a:defRPr sz="1600"/>
            </a:lvl5pPr>
            <a:lvl6pPr marL="1051560" indent="-137160">
              <a:lnSpc>
                <a:spcPct val="90000"/>
              </a:lnSpc>
              <a:spcBef>
                <a:spcPts val="600"/>
              </a:spcBef>
              <a:buClrTx/>
              <a:buFont typeface="" panose="020B0303030202060203" pitchFamily="34" charset="0"/>
              <a:buChar char="–"/>
              <a:defRPr sz="1200"/>
            </a:lvl6pPr>
            <a:lvl7pPr marL="1188720" indent="-137160">
              <a:lnSpc>
                <a:spcPct val="90000"/>
              </a:lnSpc>
              <a:spcBef>
                <a:spcPts val="600"/>
              </a:spcBef>
              <a:buClrTx/>
              <a:buFont typeface="" panose="020B0303030202060203" pitchFamily="34" charset="0"/>
              <a:buChar char="–"/>
              <a:defRPr sz="1200"/>
            </a:lvl7pPr>
            <a:lvl8pPr marL="1371600" indent="-137160">
              <a:lnSpc>
                <a:spcPct val="90000"/>
              </a:lnSpc>
              <a:spcBef>
                <a:spcPts val="600"/>
              </a:spcBef>
              <a:buClrTx/>
              <a:buFont typeface="" panose="020B0303030202060203" pitchFamily="34" charset="0"/>
              <a:buChar char="–"/>
              <a:defRPr sz="1200"/>
            </a:lvl8pPr>
            <a:lvl9pPr marL="1554480" indent="-137160">
              <a:lnSpc>
                <a:spcPct val="90000"/>
              </a:lnSpc>
              <a:spcBef>
                <a:spcPts val="600"/>
              </a:spcBef>
              <a:buClrTx/>
              <a:buFont typeface="" panose="020B0303030202060203" pitchFamily="34" charset="0"/>
              <a:buChar char="–"/>
              <a:defRPr sz="1200"/>
            </a:lvl9pPr>
          </a:lstStyle>
          <a:p>
            <a:pPr>
              <a:spcBef>
                <a:spcPts val="600"/>
              </a:spcBef>
              <a:spcAft>
                <a:spcPts val="600"/>
              </a:spcAft>
            </a:pPr>
            <a:r>
              <a:rPr lang="en-US" sz="2000" dirty="0">
                <a:ea typeface="+mn-lt"/>
                <a:cs typeface="+mn-lt"/>
              </a:rPr>
              <a:t>Simplify management of modern and on-premises apps</a:t>
            </a:r>
          </a:p>
          <a:p>
            <a:pPr>
              <a:spcBef>
                <a:spcPts val="600"/>
              </a:spcBef>
              <a:spcAft>
                <a:spcPts val="600"/>
              </a:spcAft>
            </a:pPr>
            <a:r>
              <a:rPr lang="en-US" sz="2000" dirty="0">
                <a:ea typeface="+mn-lt"/>
                <a:cs typeface="+mn-lt"/>
              </a:rPr>
              <a:t>Reduce security risk of pushing data to the cloud</a:t>
            </a:r>
          </a:p>
          <a:p>
            <a:pPr>
              <a:spcBef>
                <a:spcPts val="600"/>
              </a:spcBef>
              <a:spcAft>
                <a:spcPts val="600"/>
              </a:spcAft>
            </a:pPr>
            <a:r>
              <a:rPr lang="en-US" sz="2000" dirty="0"/>
              <a:t>Offer the power needed for AI workloads while optimizing performance and cost</a:t>
            </a:r>
            <a:endParaRPr lang="en-US" sz="2000" dirty="0">
              <a:cs typeface="Arial"/>
            </a:endParaRPr>
          </a:p>
          <a:p>
            <a:pPr>
              <a:spcBef>
                <a:spcPts val="600"/>
              </a:spcBef>
              <a:spcAft>
                <a:spcPts val="600"/>
              </a:spcAft>
            </a:pPr>
            <a:r>
              <a:rPr lang="en-US" sz="2000" dirty="0"/>
              <a:t>With the full range from inference to training, from edge to core, and from high end to edge environments</a:t>
            </a:r>
            <a:endParaRPr lang="en-US" sz="2000" dirty="0">
              <a:cs typeface="Arial"/>
            </a:endParaRPr>
          </a:p>
          <a:p>
            <a:pPr marL="0" indent="0">
              <a:buNone/>
            </a:pPr>
            <a:endParaRPr lang="en-US" sz="2000" dirty="0">
              <a:cs typeface="Arial"/>
            </a:endParaRPr>
          </a:p>
          <a:p>
            <a:endParaRPr lang="en-US" sz="2000" dirty="0"/>
          </a:p>
        </p:txBody>
      </p:sp>
      <p:sp>
        <p:nvSpPr>
          <p:cNvPr id="20" name="Title 2">
            <a:extLst>
              <a:ext uri="{FF2B5EF4-FFF2-40B4-BE49-F238E27FC236}">
                <a16:creationId xmlns:a16="http://schemas.microsoft.com/office/drawing/2014/main" id="{A9052B35-A0D0-2D8E-B77B-2B057E1EABD7}"/>
              </a:ext>
            </a:extLst>
          </p:cNvPr>
          <p:cNvSpPr txBox="1">
            <a:spLocks/>
          </p:cNvSpPr>
          <p:nvPr/>
        </p:nvSpPr>
        <p:spPr bwMode="gray">
          <a:xfrm>
            <a:off x="6308193" y="1295254"/>
            <a:ext cx="4683891"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pPr algn="ctr"/>
            <a:r>
              <a:rPr lang="en-US" sz="2400" dirty="0">
                <a:solidFill>
                  <a:schemeClr val="accent1">
                    <a:lumMod val="75000"/>
                  </a:schemeClr>
                </a:solidFill>
              </a:rPr>
              <a:t>Our solutions help you </a:t>
            </a:r>
          </a:p>
        </p:txBody>
      </p:sp>
      <p:cxnSp>
        <p:nvCxnSpPr>
          <p:cNvPr id="5" name="Straight Connector 4">
            <a:extLst>
              <a:ext uri="{FF2B5EF4-FFF2-40B4-BE49-F238E27FC236}">
                <a16:creationId xmlns:a16="http://schemas.microsoft.com/office/drawing/2014/main" id="{2C4AB43E-EE8D-E100-6753-EF8D27900CBF}"/>
              </a:ext>
            </a:extLst>
          </p:cNvPr>
          <p:cNvCxnSpPr>
            <a:cxnSpLocks/>
          </p:cNvCxnSpPr>
          <p:nvPr/>
        </p:nvCxnSpPr>
        <p:spPr>
          <a:xfrm>
            <a:off x="6118645" y="1816462"/>
            <a:ext cx="5143866"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7C69ADE-A4EE-6889-1557-C84C211238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5194" y="1058125"/>
            <a:ext cx="3563444" cy="2671825"/>
          </a:xfrm>
          <a:prstGeom prst="rect">
            <a:avLst/>
          </a:prstGeom>
        </p:spPr>
      </p:pic>
      <p:grpSp>
        <p:nvGrpSpPr>
          <p:cNvPr id="12" name="Group 11"/>
          <p:cNvGrpSpPr/>
          <p:nvPr/>
        </p:nvGrpSpPr>
        <p:grpSpPr>
          <a:xfrm>
            <a:off x="9703997" y="6428400"/>
            <a:ext cx="2002140" cy="242835"/>
            <a:chOff x="3817354" y="6428400"/>
            <a:chExt cx="2002140" cy="242835"/>
          </a:xfrm>
        </p:grpSpPr>
        <p:pic>
          <p:nvPicPr>
            <p:cNvPr id="13"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29523" t="12848" r="33380" b="1313"/>
            <a:stretch/>
          </p:blipFill>
          <p:spPr>
            <a:xfrm>
              <a:off x="3817354" y="6428400"/>
              <a:ext cx="1053320" cy="242835"/>
            </a:xfrm>
            <a:prstGeom prst="rect">
              <a:avLst/>
            </a:prstGeom>
          </p:spPr>
        </p:pic>
        <p:pic>
          <p:nvPicPr>
            <p:cNvPr id="14" name="Graphic 4">
              <a:extLst>
                <a:ext uri="{FF2B5EF4-FFF2-40B4-BE49-F238E27FC236}">
                  <a16:creationId xmlns:a16="http://schemas.microsoft.com/office/drawing/2014/main" id="{F8826C48-F523-82E1-E682-9FD97E5CDC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spTree>
    <p:extLst>
      <p:ext uri="{BB962C8B-B14F-4D97-AF65-F5344CB8AC3E}">
        <p14:creationId xmlns:p14="http://schemas.microsoft.com/office/powerpoint/2010/main" val="29751471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194" y="403624"/>
            <a:ext cx="11073384" cy="521208"/>
          </a:xfrm>
        </p:spPr>
        <p:txBody>
          <a:bodyPr/>
          <a:lstStyle/>
          <a:p>
            <a:r>
              <a:rPr lang="en-US" dirty="0"/>
              <a:t>Enable transformation from the data center to the edge</a:t>
            </a:r>
          </a:p>
        </p:txBody>
      </p:sp>
      <p:sp>
        <p:nvSpPr>
          <p:cNvPr id="2" name="Slide Number Placeholder 1"/>
          <p:cNvSpPr>
            <a:spLocks noGrp="1"/>
          </p:cNvSpPr>
          <p:nvPr>
            <p:ph type="sldNum" sz="quarter" idx="4"/>
          </p:nvPr>
        </p:nvSpPr>
        <p:spPr/>
        <p:txBody>
          <a:bodyPr/>
          <a:lstStyle/>
          <a:p>
            <a:fld id="{6D22F896-40B5-4ADD-8801-0D06FADFA095}" type="slidenum">
              <a:rPr lang="en-US" smtClean="0"/>
              <a:pPr/>
              <a:t>13</a:t>
            </a:fld>
            <a:endParaRPr lang="en-US" dirty="0"/>
          </a:p>
        </p:txBody>
      </p:sp>
      <p:sp>
        <p:nvSpPr>
          <p:cNvPr id="19" name="TextBox 18">
            <a:extLst>
              <a:ext uri="{FF2B5EF4-FFF2-40B4-BE49-F238E27FC236}">
                <a16:creationId xmlns:a16="http://schemas.microsoft.com/office/drawing/2014/main" id="{0342FBBF-15F1-8F6D-6FA3-ECA1377A84C7}"/>
              </a:ext>
            </a:extLst>
          </p:cNvPr>
          <p:cNvSpPr txBox="1"/>
          <p:nvPr/>
        </p:nvSpPr>
        <p:spPr>
          <a:xfrm>
            <a:off x="6194567" y="1995212"/>
            <a:ext cx="5143866" cy="4168663"/>
          </a:xfrm>
          <a:prstGeom prst="rect">
            <a:avLst/>
          </a:prstGeom>
          <a:ln w="57150">
            <a:noFill/>
            <a:miter lim="800000"/>
          </a:ln>
        </p:spPr>
        <p:txBody>
          <a:bodyPr vert="horz" lIns="0" tIns="91416" rIns="0" bIns="91416" rtlCol="0" anchor="t">
            <a:normAutofit/>
          </a:bodyPr>
          <a:lstStyle>
            <a:defPPr>
              <a:defRPr lang="en-US"/>
            </a:defPPr>
            <a:lvl1pPr marL="182880" indent="-182880">
              <a:lnSpc>
                <a:spcPct val="90000"/>
              </a:lnSpc>
              <a:spcBef>
                <a:spcPts val="400"/>
              </a:spcBef>
              <a:buClrTx/>
              <a:buFont typeface="" panose="020B0303030202060203" pitchFamily="34" charset="0"/>
              <a:buChar char="•"/>
              <a:defRPr sz="2200"/>
            </a:lvl1pPr>
            <a:lvl2pPr marL="411480" indent="-182880">
              <a:lnSpc>
                <a:spcPct val="90000"/>
              </a:lnSpc>
              <a:spcBef>
                <a:spcPts val="400"/>
              </a:spcBef>
              <a:buClrTx/>
              <a:buSzPct val="90000"/>
              <a:buFont typeface="" panose="020B0303030202060203" pitchFamily="34" charset="0"/>
              <a:buChar char="•"/>
              <a:defRPr sz="2000"/>
            </a:lvl2pPr>
            <a:lvl3pPr marL="548640" indent="-137160">
              <a:lnSpc>
                <a:spcPct val="90000"/>
              </a:lnSpc>
              <a:spcBef>
                <a:spcPts val="400"/>
              </a:spcBef>
              <a:buClrTx/>
              <a:buFont typeface="" panose="020B0303030202060203" pitchFamily="34" charset="0"/>
              <a:buChar char="–"/>
            </a:lvl3pPr>
            <a:lvl4pPr marL="731520" indent="-137160">
              <a:lnSpc>
                <a:spcPct val="90000"/>
              </a:lnSpc>
              <a:spcBef>
                <a:spcPts val="400"/>
              </a:spcBef>
              <a:buClrTx/>
              <a:buFont typeface="" panose="020B0303030202060203" pitchFamily="34" charset="0"/>
              <a:buChar char="–"/>
              <a:defRPr sz="1600"/>
            </a:lvl4pPr>
            <a:lvl5pPr marL="868680" indent="-137160">
              <a:lnSpc>
                <a:spcPct val="90000"/>
              </a:lnSpc>
              <a:spcBef>
                <a:spcPts val="400"/>
              </a:spcBef>
              <a:buClrTx/>
              <a:buFont typeface="" panose="020B0303030202060203" pitchFamily="34" charset="0"/>
              <a:buChar char="–"/>
              <a:defRPr sz="1600"/>
            </a:lvl5pPr>
            <a:lvl6pPr marL="1051560" indent="-137160">
              <a:lnSpc>
                <a:spcPct val="90000"/>
              </a:lnSpc>
              <a:spcBef>
                <a:spcPts val="600"/>
              </a:spcBef>
              <a:buClrTx/>
              <a:buFont typeface="" panose="020B0303030202060203" pitchFamily="34" charset="0"/>
              <a:buChar char="–"/>
              <a:defRPr sz="1200"/>
            </a:lvl6pPr>
            <a:lvl7pPr marL="1188720" indent="-137160">
              <a:lnSpc>
                <a:spcPct val="90000"/>
              </a:lnSpc>
              <a:spcBef>
                <a:spcPts val="600"/>
              </a:spcBef>
              <a:buClrTx/>
              <a:buFont typeface="" panose="020B0303030202060203" pitchFamily="34" charset="0"/>
              <a:buChar char="–"/>
              <a:defRPr sz="1200"/>
            </a:lvl7pPr>
            <a:lvl8pPr marL="1371600" indent="-137160">
              <a:lnSpc>
                <a:spcPct val="90000"/>
              </a:lnSpc>
              <a:spcBef>
                <a:spcPts val="600"/>
              </a:spcBef>
              <a:buClrTx/>
              <a:buFont typeface="" panose="020B0303030202060203" pitchFamily="34" charset="0"/>
              <a:buChar char="–"/>
              <a:defRPr sz="1200"/>
            </a:lvl8pPr>
            <a:lvl9pPr marL="1554480" indent="-137160">
              <a:lnSpc>
                <a:spcPct val="90000"/>
              </a:lnSpc>
              <a:spcBef>
                <a:spcPts val="600"/>
              </a:spcBef>
              <a:buClrTx/>
              <a:buFont typeface="" panose="020B0303030202060203" pitchFamily="34" charset="0"/>
              <a:buChar char="–"/>
              <a:defRPr sz="1200"/>
            </a:lvl9pPr>
          </a:lstStyle>
          <a:p>
            <a:pPr>
              <a:spcBef>
                <a:spcPts val="600"/>
              </a:spcBef>
              <a:spcAft>
                <a:spcPts val="600"/>
              </a:spcAft>
            </a:pPr>
            <a:r>
              <a:rPr lang="en-US" sz="2000" dirty="0">
                <a:cs typeface="Arial"/>
              </a:rPr>
              <a:t>Easily deploy edge computing with a </a:t>
            </a:r>
            <a:br>
              <a:rPr lang="en-US" sz="2000" dirty="0">
                <a:cs typeface="Arial"/>
              </a:rPr>
            </a:br>
            <a:r>
              <a:rPr lang="en-US" sz="2000" dirty="0">
                <a:cs typeface="Arial"/>
              </a:rPr>
              <a:t>‘fit anywhere’ form factor</a:t>
            </a:r>
          </a:p>
          <a:p>
            <a:pPr>
              <a:spcBef>
                <a:spcPts val="600"/>
              </a:spcBef>
              <a:spcAft>
                <a:spcPts val="600"/>
              </a:spcAft>
            </a:pPr>
            <a:r>
              <a:rPr lang="en-US" sz="2000" dirty="0">
                <a:cs typeface="Arial"/>
              </a:rPr>
              <a:t>Extend the VMware environment out from the core data center</a:t>
            </a:r>
          </a:p>
          <a:p>
            <a:pPr>
              <a:spcBef>
                <a:spcPts val="600"/>
              </a:spcBef>
              <a:spcAft>
                <a:spcPts val="600"/>
              </a:spcAft>
            </a:pPr>
            <a:r>
              <a:rPr lang="en-US" sz="2000" dirty="0">
                <a:cs typeface="Arial"/>
              </a:rPr>
              <a:t>Protect and connect data that drives business outcomes</a:t>
            </a:r>
          </a:p>
          <a:p>
            <a:pPr>
              <a:spcBef>
                <a:spcPts val="600"/>
              </a:spcBef>
              <a:spcAft>
                <a:spcPts val="600"/>
              </a:spcAft>
            </a:pPr>
            <a:r>
              <a:rPr lang="en-US" sz="2000" dirty="0">
                <a:cs typeface="Arial"/>
              </a:rPr>
              <a:t>Maximize performance and optimize user experiences</a:t>
            </a:r>
          </a:p>
          <a:p>
            <a:pPr>
              <a:spcBef>
                <a:spcPts val="600"/>
              </a:spcBef>
              <a:spcAft>
                <a:spcPts val="600"/>
              </a:spcAft>
            </a:pPr>
            <a:endParaRPr lang="en-US" sz="2000" dirty="0">
              <a:cs typeface="Arial"/>
            </a:endParaRPr>
          </a:p>
          <a:p>
            <a:pPr marL="0" indent="0">
              <a:buNone/>
            </a:pPr>
            <a:endParaRPr lang="en-US" sz="2000" dirty="0">
              <a:cs typeface="Arial"/>
            </a:endParaRPr>
          </a:p>
          <a:p>
            <a:endParaRPr lang="en-US" sz="2000" dirty="0"/>
          </a:p>
        </p:txBody>
      </p:sp>
      <p:sp>
        <p:nvSpPr>
          <p:cNvPr id="20" name="Title 2">
            <a:extLst>
              <a:ext uri="{FF2B5EF4-FFF2-40B4-BE49-F238E27FC236}">
                <a16:creationId xmlns:a16="http://schemas.microsoft.com/office/drawing/2014/main" id="{A9052B35-A0D0-2D8E-B77B-2B057E1EABD7}"/>
              </a:ext>
            </a:extLst>
          </p:cNvPr>
          <p:cNvSpPr txBox="1">
            <a:spLocks/>
          </p:cNvSpPr>
          <p:nvPr/>
        </p:nvSpPr>
        <p:spPr bwMode="gray">
          <a:xfrm>
            <a:off x="6202981" y="1259161"/>
            <a:ext cx="4817129"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pPr algn="ctr"/>
            <a:r>
              <a:rPr lang="en-US" sz="2400" dirty="0">
                <a:solidFill>
                  <a:schemeClr val="accent1">
                    <a:lumMod val="75000"/>
                  </a:schemeClr>
                </a:solidFill>
              </a:rPr>
              <a:t>Our solutions help you </a:t>
            </a:r>
          </a:p>
        </p:txBody>
      </p:sp>
      <p:cxnSp>
        <p:nvCxnSpPr>
          <p:cNvPr id="5" name="Straight Connector 4">
            <a:extLst>
              <a:ext uri="{FF2B5EF4-FFF2-40B4-BE49-F238E27FC236}">
                <a16:creationId xmlns:a16="http://schemas.microsoft.com/office/drawing/2014/main" id="{2C4AB43E-EE8D-E100-6753-EF8D27900CBF}"/>
              </a:ext>
            </a:extLst>
          </p:cNvPr>
          <p:cNvCxnSpPr>
            <a:cxnSpLocks/>
          </p:cNvCxnSpPr>
          <p:nvPr/>
        </p:nvCxnSpPr>
        <p:spPr>
          <a:xfrm>
            <a:off x="6104844" y="1780369"/>
            <a:ext cx="5143866"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9703997" y="6428400"/>
            <a:ext cx="2002140" cy="242835"/>
            <a:chOff x="3817354" y="6428400"/>
            <a:chExt cx="2002140" cy="242835"/>
          </a:xfrm>
        </p:grpSpPr>
        <p:pic>
          <p:nvPicPr>
            <p:cNvPr id="13"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9523" t="12848" r="33380" b="1313"/>
            <a:stretch/>
          </p:blipFill>
          <p:spPr>
            <a:xfrm>
              <a:off x="3817354" y="6428400"/>
              <a:ext cx="1053320" cy="242835"/>
            </a:xfrm>
            <a:prstGeom prst="rect">
              <a:avLst/>
            </a:prstGeom>
          </p:spPr>
        </p:pic>
        <p:pic>
          <p:nvPicPr>
            <p:cNvPr id="14" name="Graphic 4">
              <a:extLst>
                <a:ext uri="{FF2B5EF4-FFF2-40B4-BE49-F238E27FC236}">
                  <a16:creationId xmlns:a16="http://schemas.microsoft.com/office/drawing/2014/main" id="{F8826C48-F523-82E1-E682-9FD97E5CDC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pic>
        <p:nvPicPr>
          <p:cNvPr id="9" name="Picture 8" descr="Graphical user interface, text&#10;&#10;Description automatically generated">
            <a:extLst>
              <a:ext uri="{FF2B5EF4-FFF2-40B4-BE49-F238E27FC236}">
                <a16:creationId xmlns:a16="http://schemas.microsoft.com/office/drawing/2014/main" id="{3ECF1455-C31B-B2D1-8C04-6DE39ECD838D}"/>
              </a:ext>
            </a:extLst>
          </p:cNvPr>
          <p:cNvPicPr>
            <a:picLocks noChangeAspect="1"/>
          </p:cNvPicPr>
          <p:nvPr/>
        </p:nvPicPr>
        <p:blipFill>
          <a:blip r:embed="rId6"/>
          <a:stretch>
            <a:fillRect/>
          </a:stretch>
        </p:blipFill>
        <p:spPr>
          <a:xfrm>
            <a:off x="850392" y="3643746"/>
            <a:ext cx="3492739" cy="2107033"/>
          </a:xfrm>
          <a:prstGeom prst="rect">
            <a:avLst/>
          </a:prstGeom>
        </p:spPr>
      </p:pic>
      <p:pic>
        <p:nvPicPr>
          <p:cNvPr id="6" name="Picture 5" descr="Text&#10;&#10;Description automatically generated">
            <a:extLst>
              <a:ext uri="{FF2B5EF4-FFF2-40B4-BE49-F238E27FC236}">
                <a16:creationId xmlns:a16="http://schemas.microsoft.com/office/drawing/2014/main" id="{77B0AE58-57C8-1683-2653-10043075FA7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3700"/>
          <a:stretch/>
        </p:blipFill>
        <p:spPr>
          <a:xfrm>
            <a:off x="329184" y="1518803"/>
            <a:ext cx="3245289" cy="2434957"/>
          </a:xfrm>
          <a:prstGeom prst="rect">
            <a:avLst/>
          </a:prstGeom>
        </p:spPr>
      </p:pic>
    </p:spTree>
    <p:extLst>
      <p:ext uri="{BB962C8B-B14F-4D97-AF65-F5344CB8AC3E}">
        <p14:creationId xmlns:p14="http://schemas.microsoft.com/office/powerpoint/2010/main" val="14842711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194" y="403624"/>
            <a:ext cx="11073384" cy="521208"/>
          </a:xfrm>
        </p:spPr>
        <p:txBody>
          <a:bodyPr/>
          <a:lstStyle/>
          <a:p>
            <a:r>
              <a:rPr lang="en-US" sz="3199" dirty="0"/>
              <a:t>Better manage your data and infrastructure</a:t>
            </a:r>
            <a:endParaRPr lang="en-US" dirty="0"/>
          </a:p>
        </p:txBody>
      </p:sp>
      <p:sp>
        <p:nvSpPr>
          <p:cNvPr id="2" name="Slide Number Placeholder 1"/>
          <p:cNvSpPr>
            <a:spLocks noGrp="1"/>
          </p:cNvSpPr>
          <p:nvPr>
            <p:ph type="sldNum" sz="quarter" idx="4"/>
          </p:nvPr>
        </p:nvSpPr>
        <p:spPr/>
        <p:txBody>
          <a:bodyPr/>
          <a:lstStyle/>
          <a:p>
            <a:fld id="{6D22F896-40B5-4ADD-8801-0D06FADFA095}" type="slidenum">
              <a:rPr lang="en-US" smtClean="0"/>
              <a:pPr/>
              <a:t>14</a:t>
            </a:fld>
            <a:endParaRPr lang="en-US" dirty="0"/>
          </a:p>
        </p:txBody>
      </p:sp>
      <p:sp>
        <p:nvSpPr>
          <p:cNvPr id="19" name="TextBox 18">
            <a:extLst>
              <a:ext uri="{FF2B5EF4-FFF2-40B4-BE49-F238E27FC236}">
                <a16:creationId xmlns:a16="http://schemas.microsoft.com/office/drawing/2014/main" id="{0342FBBF-15F1-8F6D-6FA3-ECA1377A84C7}"/>
              </a:ext>
            </a:extLst>
          </p:cNvPr>
          <p:cNvSpPr txBox="1"/>
          <p:nvPr/>
        </p:nvSpPr>
        <p:spPr>
          <a:xfrm>
            <a:off x="6242314" y="1983098"/>
            <a:ext cx="5143864" cy="3153463"/>
          </a:xfrm>
          <a:prstGeom prst="rect">
            <a:avLst/>
          </a:prstGeom>
          <a:ln w="57150">
            <a:noFill/>
            <a:miter lim="800000"/>
          </a:ln>
        </p:spPr>
        <p:txBody>
          <a:bodyPr vert="horz" lIns="0" tIns="91416" rIns="0" bIns="91416" rtlCol="0" anchor="t">
            <a:normAutofit lnSpcReduction="10000"/>
          </a:bodyPr>
          <a:lstStyle>
            <a:defPPr>
              <a:defRPr lang="en-US"/>
            </a:defPPr>
            <a:lvl1pPr marL="182880" indent="-182880">
              <a:lnSpc>
                <a:spcPct val="90000"/>
              </a:lnSpc>
              <a:spcBef>
                <a:spcPts val="400"/>
              </a:spcBef>
              <a:buClrTx/>
              <a:buFont typeface="" panose="020B0303030202060203" pitchFamily="34" charset="0"/>
              <a:buChar char="•"/>
              <a:defRPr sz="2200"/>
            </a:lvl1pPr>
            <a:lvl2pPr marL="411480" indent="-182880">
              <a:lnSpc>
                <a:spcPct val="90000"/>
              </a:lnSpc>
              <a:spcBef>
                <a:spcPts val="400"/>
              </a:spcBef>
              <a:buClrTx/>
              <a:buSzPct val="90000"/>
              <a:buFont typeface="" panose="020B0303030202060203" pitchFamily="34" charset="0"/>
              <a:buChar char="•"/>
              <a:defRPr sz="2000"/>
            </a:lvl2pPr>
            <a:lvl3pPr marL="548640" indent="-137160">
              <a:lnSpc>
                <a:spcPct val="90000"/>
              </a:lnSpc>
              <a:spcBef>
                <a:spcPts val="400"/>
              </a:spcBef>
              <a:buClrTx/>
              <a:buFont typeface="" panose="020B0303030202060203" pitchFamily="34" charset="0"/>
              <a:buChar char="–"/>
            </a:lvl3pPr>
            <a:lvl4pPr marL="731520" indent="-137160">
              <a:lnSpc>
                <a:spcPct val="90000"/>
              </a:lnSpc>
              <a:spcBef>
                <a:spcPts val="400"/>
              </a:spcBef>
              <a:buClrTx/>
              <a:buFont typeface="" panose="020B0303030202060203" pitchFamily="34" charset="0"/>
              <a:buChar char="–"/>
              <a:defRPr sz="1600"/>
            </a:lvl4pPr>
            <a:lvl5pPr marL="868680" indent="-137160">
              <a:lnSpc>
                <a:spcPct val="90000"/>
              </a:lnSpc>
              <a:spcBef>
                <a:spcPts val="400"/>
              </a:spcBef>
              <a:buClrTx/>
              <a:buFont typeface="" panose="020B0303030202060203" pitchFamily="34" charset="0"/>
              <a:buChar char="–"/>
              <a:defRPr sz="1600"/>
            </a:lvl5pPr>
            <a:lvl6pPr marL="1051560" indent="-137160">
              <a:lnSpc>
                <a:spcPct val="90000"/>
              </a:lnSpc>
              <a:spcBef>
                <a:spcPts val="600"/>
              </a:spcBef>
              <a:buClrTx/>
              <a:buFont typeface="" panose="020B0303030202060203" pitchFamily="34" charset="0"/>
              <a:buChar char="–"/>
              <a:defRPr sz="1200"/>
            </a:lvl6pPr>
            <a:lvl7pPr marL="1188720" indent="-137160">
              <a:lnSpc>
                <a:spcPct val="90000"/>
              </a:lnSpc>
              <a:spcBef>
                <a:spcPts val="600"/>
              </a:spcBef>
              <a:buClrTx/>
              <a:buFont typeface="" panose="020B0303030202060203" pitchFamily="34" charset="0"/>
              <a:buChar char="–"/>
              <a:defRPr sz="1200"/>
            </a:lvl7pPr>
            <a:lvl8pPr marL="1371600" indent="-137160">
              <a:lnSpc>
                <a:spcPct val="90000"/>
              </a:lnSpc>
              <a:spcBef>
                <a:spcPts val="600"/>
              </a:spcBef>
              <a:buClrTx/>
              <a:buFont typeface="" panose="020B0303030202060203" pitchFamily="34" charset="0"/>
              <a:buChar char="–"/>
              <a:defRPr sz="1200"/>
            </a:lvl8pPr>
            <a:lvl9pPr marL="1554480" indent="-137160">
              <a:lnSpc>
                <a:spcPct val="90000"/>
              </a:lnSpc>
              <a:spcBef>
                <a:spcPts val="600"/>
              </a:spcBef>
              <a:buClrTx/>
              <a:buFont typeface="" panose="020B0303030202060203" pitchFamily="34" charset="0"/>
              <a:buChar char="–"/>
              <a:defRPr sz="1200"/>
            </a:lvl9pPr>
          </a:lstStyle>
          <a:p>
            <a:pPr>
              <a:spcBef>
                <a:spcPts val="600"/>
              </a:spcBef>
              <a:spcAft>
                <a:spcPts val="600"/>
              </a:spcAft>
            </a:pPr>
            <a:r>
              <a:rPr lang="en-US" sz="2000" dirty="0">
                <a:ea typeface="+mn-lt"/>
                <a:cs typeface="+mn-lt"/>
              </a:rPr>
              <a:t>Efficiently scale data management solutions and enterprise apps to lower operational costs </a:t>
            </a:r>
            <a:endParaRPr lang="en-US" sz="2000" dirty="0"/>
          </a:p>
          <a:p>
            <a:pPr>
              <a:spcBef>
                <a:spcPts val="600"/>
              </a:spcBef>
              <a:spcAft>
                <a:spcPts val="600"/>
              </a:spcAft>
            </a:pPr>
            <a:r>
              <a:rPr lang="en-US" sz="2000" dirty="0"/>
              <a:t>Scale business quickly without relying on complex IT procedures </a:t>
            </a:r>
            <a:endParaRPr lang="en-US" sz="2000" dirty="0">
              <a:ea typeface="+mn-lt"/>
              <a:cs typeface="+mn-lt"/>
            </a:endParaRPr>
          </a:p>
          <a:p>
            <a:pPr>
              <a:spcBef>
                <a:spcPts val="600"/>
              </a:spcBef>
              <a:spcAft>
                <a:spcPts val="600"/>
              </a:spcAft>
            </a:pPr>
            <a:r>
              <a:rPr lang="en-US" sz="2000" dirty="0">
                <a:ea typeface="+mn-lt"/>
                <a:cs typeface="+mn-lt"/>
              </a:rPr>
              <a:t>Move workloads to optimize </a:t>
            </a:r>
            <a:br>
              <a:rPr lang="en-US" sz="2000" dirty="0">
                <a:ea typeface="+mn-lt"/>
                <a:cs typeface="+mn-lt"/>
              </a:rPr>
            </a:br>
            <a:r>
              <a:rPr lang="en-US" sz="2000" dirty="0">
                <a:ea typeface="+mn-lt"/>
                <a:cs typeface="+mn-lt"/>
              </a:rPr>
              <a:t>performance and resource utilization</a:t>
            </a:r>
            <a:endParaRPr lang="en-US" sz="2000" dirty="0">
              <a:cs typeface="Arial"/>
            </a:endParaRPr>
          </a:p>
          <a:p>
            <a:pPr>
              <a:spcBef>
                <a:spcPts val="600"/>
              </a:spcBef>
              <a:spcAft>
                <a:spcPts val="600"/>
              </a:spcAft>
            </a:pPr>
            <a:r>
              <a:rPr lang="en-US" sz="2000" dirty="0"/>
              <a:t>With 24/7 proactive monitoring, management, and service</a:t>
            </a:r>
            <a:endParaRPr lang="en-US" sz="2000" dirty="0">
              <a:cs typeface="Arial"/>
            </a:endParaRPr>
          </a:p>
          <a:p>
            <a:pPr marL="0" indent="0">
              <a:buNone/>
            </a:pPr>
            <a:endParaRPr lang="en-US" sz="2000" dirty="0">
              <a:cs typeface="Arial"/>
            </a:endParaRPr>
          </a:p>
        </p:txBody>
      </p:sp>
      <p:pic>
        <p:nvPicPr>
          <p:cNvPr id="7" name="Picture 6">
            <a:extLst>
              <a:ext uri="{FF2B5EF4-FFF2-40B4-BE49-F238E27FC236}">
                <a16:creationId xmlns:a16="http://schemas.microsoft.com/office/drawing/2014/main" id="{921220C7-EAA6-D9ED-7E7A-3AD8018FBB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9184" y="3119780"/>
            <a:ext cx="3951350" cy="2842108"/>
          </a:xfrm>
          <a:prstGeom prst="rect">
            <a:avLst/>
          </a:prstGeom>
        </p:spPr>
      </p:pic>
      <p:grpSp>
        <p:nvGrpSpPr>
          <p:cNvPr id="11" name="Group 10"/>
          <p:cNvGrpSpPr/>
          <p:nvPr/>
        </p:nvGrpSpPr>
        <p:grpSpPr>
          <a:xfrm>
            <a:off x="9703997" y="6428400"/>
            <a:ext cx="2002140" cy="242835"/>
            <a:chOff x="3817354" y="6428400"/>
            <a:chExt cx="2002140" cy="242835"/>
          </a:xfrm>
        </p:grpSpPr>
        <p:pic>
          <p:nvPicPr>
            <p:cNvPr id="12"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523" t="12848" r="33380" b="1313"/>
            <a:stretch/>
          </p:blipFill>
          <p:spPr>
            <a:xfrm>
              <a:off x="3817354" y="6428400"/>
              <a:ext cx="1053320" cy="242835"/>
            </a:xfrm>
            <a:prstGeom prst="rect">
              <a:avLst/>
            </a:prstGeom>
          </p:spPr>
        </p:pic>
        <p:pic>
          <p:nvPicPr>
            <p:cNvPr id="13" name="Graphic 4">
              <a:extLst>
                <a:ext uri="{FF2B5EF4-FFF2-40B4-BE49-F238E27FC236}">
                  <a16:creationId xmlns:a16="http://schemas.microsoft.com/office/drawing/2014/main" id="{F8826C48-F523-82E1-E682-9FD97E5CDC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pic>
        <p:nvPicPr>
          <p:cNvPr id="5" name="Picture 4" descr="Text&#10;&#10;Description automatically generated with medium confidence">
            <a:extLst>
              <a:ext uri="{FF2B5EF4-FFF2-40B4-BE49-F238E27FC236}">
                <a16:creationId xmlns:a16="http://schemas.microsoft.com/office/drawing/2014/main" id="{575FF662-E450-2D22-E389-DC73F856306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499"/>
          <a:stretch/>
        </p:blipFill>
        <p:spPr>
          <a:xfrm>
            <a:off x="1017400" y="1534379"/>
            <a:ext cx="4465823" cy="2457872"/>
          </a:xfrm>
          <a:prstGeom prst="rect">
            <a:avLst/>
          </a:prstGeom>
        </p:spPr>
      </p:pic>
      <p:sp>
        <p:nvSpPr>
          <p:cNvPr id="14" name="Title 2">
            <a:extLst>
              <a:ext uri="{FF2B5EF4-FFF2-40B4-BE49-F238E27FC236}">
                <a16:creationId xmlns:a16="http://schemas.microsoft.com/office/drawing/2014/main" id="{E4BB4893-70D3-7E60-64FE-41E2A2DB2A53}"/>
              </a:ext>
            </a:extLst>
          </p:cNvPr>
          <p:cNvSpPr txBox="1">
            <a:spLocks/>
          </p:cNvSpPr>
          <p:nvPr/>
        </p:nvSpPr>
        <p:spPr bwMode="gray">
          <a:xfrm>
            <a:off x="6347983" y="1277581"/>
            <a:ext cx="4817129"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pPr algn="ctr"/>
            <a:r>
              <a:rPr lang="en-US" sz="2400" dirty="0">
                <a:solidFill>
                  <a:schemeClr val="accent1">
                    <a:lumMod val="75000"/>
                  </a:schemeClr>
                </a:solidFill>
              </a:rPr>
              <a:t>Our solutions help you </a:t>
            </a:r>
          </a:p>
        </p:txBody>
      </p:sp>
      <p:cxnSp>
        <p:nvCxnSpPr>
          <p:cNvPr id="16" name="Straight Connector 15">
            <a:extLst>
              <a:ext uri="{FF2B5EF4-FFF2-40B4-BE49-F238E27FC236}">
                <a16:creationId xmlns:a16="http://schemas.microsoft.com/office/drawing/2014/main" id="{0C3865FE-174B-C30E-2854-84E3006F1019}"/>
              </a:ext>
            </a:extLst>
          </p:cNvPr>
          <p:cNvCxnSpPr>
            <a:cxnSpLocks/>
          </p:cNvCxnSpPr>
          <p:nvPr/>
        </p:nvCxnSpPr>
        <p:spPr>
          <a:xfrm>
            <a:off x="6109994" y="1785922"/>
            <a:ext cx="5143866"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9210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5115" y="443698"/>
            <a:ext cx="11073384" cy="521208"/>
          </a:xfrm>
        </p:spPr>
        <p:txBody>
          <a:bodyPr/>
          <a:lstStyle/>
          <a:p>
            <a:r>
              <a:rPr lang="en-US" sz="3150" dirty="0">
                <a:latin typeface="Arial"/>
                <a:cs typeface="Arial"/>
              </a:rPr>
              <a:t>Enable modernized workloads and boost performance</a:t>
            </a:r>
            <a:endParaRPr lang="en-US" sz="3150" dirty="0"/>
          </a:p>
        </p:txBody>
      </p:sp>
      <p:sp>
        <p:nvSpPr>
          <p:cNvPr id="2" name="Slide Number Placeholder 1"/>
          <p:cNvSpPr>
            <a:spLocks noGrp="1"/>
          </p:cNvSpPr>
          <p:nvPr>
            <p:ph type="sldNum" sz="quarter" idx="4"/>
          </p:nvPr>
        </p:nvSpPr>
        <p:spPr/>
        <p:txBody>
          <a:bodyPr/>
          <a:lstStyle/>
          <a:p>
            <a:fld id="{6D22F896-40B5-4ADD-8801-0D06FADFA095}" type="slidenum">
              <a:rPr lang="en-US" smtClean="0"/>
              <a:pPr/>
              <a:t>15</a:t>
            </a:fld>
            <a:endParaRPr lang="en-US" dirty="0"/>
          </a:p>
        </p:txBody>
      </p:sp>
      <p:sp>
        <p:nvSpPr>
          <p:cNvPr id="18" name="TextBox 17">
            <a:extLst>
              <a:ext uri="{FF2B5EF4-FFF2-40B4-BE49-F238E27FC236}">
                <a16:creationId xmlns:a16="http://schemas.microsoft.com/office/drawing/2014/main" id="{B4AD1B16-5931-5B0B-288D-E1030319143E}"/>
              </a:ext>
            </a:extLst>
          </p:cNvPr>
          <p:cNvSpPr txBox="1"/>
          <p:nvPr/>
        </p:nvSpPr>
        <p:spPr>
          <a:xfrm>
            <a:off x="6206206" y="2055728"/>
            <a:ext cx="5143866" cy="4053185"/>
          </a:xfrm>
          <a:prstGeom prst="rect">
            <a:avLst/>
          </a:prstGeom>
          <a:ln w="57150">
            <a:noFill/>
            <a:miter lim="800000"/>
          </a:ln>
        </p:spPr>
        <p:txBody>
          <a:bodyPr vert="horz" lIns="0" tIns="91416" rIns="0" bIns="91416" rtlCol="0" anchor="t">
            <a:normAutofit/>
          </a:bodyPr>
          <a:lstStyle>
            <a:defPPr>
              <a:defRPr lang="en-US"/>
            </a:defPPr>
            <a:lvl1pPr marL="182880" indent="-182880">
              <a:lnSpc>
                <a:spcPct val="90000"/>
              </a:lnSpc>
              <a:spcBef>
                <a:spcPts val="400"/>
              </a:spcBef>
              <a:buClrTx/>
              <a:buFont typeface="" panose="020B0303030202060203" pitchFamily="34" charset="0"/>
              <a:buChar char="•"/>
              <a:defRPr sz="2200"/>
            </a:lvl1pPr>
            <a:lvl2pPr marL="411480" indent="-182880">
              <a:lnSpc>
                <a:spcPct val="90000"/>
              </a:lnSpc>
              <a:spcBef>
                <a:spcPts val="400"/>
              </a:spcBef>
              <a:buClrTx/>
              <a:buSzPct val="90000"/>
              <a:buFont typeface="" panose="020B0303030202060203" pitchFamily="34" charset="0"/>
              <a:buChar char="•"/>
              <a:defRPr sz="2000"/>
            </a:lvl2pPr>
            <a:lvl3pPr marL="548640" indent="-137160">
              <a:lnSpc>
                <a:spcPct val="90000"/>
              </a:lnSpc>
              <a:spcBef>
                <a:spcPts val="400"/>
              </a:spcBef>
              <a:buClrTx/>
              <a:buFont typeface="" panose="020B0303030202060203" pitchFamily="34" charset="0"/>
              <a:buChar char="–"/>
            </a:lvl3pPr>
            <a:lvl4pPr marL="731520" indent="-137160">
              <a:lnSpc>
                <a:spcPct val="90000"/>
              </a:lnSpc>
              <a:spcBef>
                <a:spcPts val="400"/>
              </a:spcBef>
              <a:buClrTx/>
              <a:buFont typeface="" panose="020B0303030202060203" pitchFamily="34" charset="0"/>
              <a:buChar char="–"/>
              <a:defRPr sz="1600"/>
            </a:lvl4pPr>
            <a:lvl5pPr marL="868680" indent="-137160">
              <a:lnSpc>
                <a:spcPct val="90000"/>
              </a:lnSpc>
              <a:spcBef>
                <a:spcPts val="400"/>
              </a:spcBef>
              <a:buClrTx/>
              <a:buFont typeface="" panose="020B0303030202060203" pitchFamily="34" charset="0"/>
              <a:buChar char="–"/>
              <a:defRPr sz="1600"/>
            </a:lvl5pPr>
            <a:lvl6pPr marL="1051560" indent="-137160">
              <a:lnSpc>
                <a:spcPct val="90000"/>
              </a:lnSpc>
              <a:spcBef>
                <a:spcPts val="600"/>
              </a:spcBef>
              <a:buClrTx/>
              <a:buFont typeface="" panose="020B0303030202060203" pitchFamily="34" charset="0"/>
              <a:buChar char="–"/>
              <a:defRPr sz="1200"/>
            </a:lvl6pPr>
            <a:lvl7pPr marL="1188720" indent="-137160">
              <a:lnSpc>
                <a:spcPct val="90000"/>
              </a:lnSpc>
              <a:spcBef>
                <a:spcPts val="600"/>
              </a:spcBef>
              <a:buClrTx/>
              <a:buFont typeface="" panose="020B0303030202060203" pitchFamily="34" charset="0"/>
              <a:buChar char="–"/>
              <a:defRPr sz="1200"/>
            </a:lvl7pPr>
            <a:lvl8pPr marL="1371600" indent="-137160">
              <a:lnSpc>
                <a:spcPct val="90000"/>
              </a:lnSpc>
              <a:spcBef>
                <a:spcPts val="600"/>
              </a:spcBef>
              <a:buClrTx/>
              <a:buFont typeface="" panose="020B0303030202060203" pitchFamily="34" charset="0"/>
              <a:buChar char="–"/>
              <a:defRPr sz="1200"/>
            </a:lvl8pPr>
            <a:lvl9pPr marL="1554480" indent="-137160">
              <a:lnSpc>
                <a:spcPct val="90000"/>
              </a:lnSpc>
              <a:spcBef>
                <a:spcPts val="600"/>
              </a:spcBef>
              <a:buClrTx/>
              <a:buFont typeface="" panose="020B0303030202060203" pitchFamily="34" charset="0"/>
              <a:buChar char="–"/>
              <a:defRPr sz="1200"/>
            </a:lvl9pPr>
          </a:lstStyle>
          <a:p>
            <a:pPr>
              <a:spcBef>
                <a:spcPts val="600"/>
              </a:spcBef>
              <a:spcAft>
                <a:spcPts val="600"/>
              </a:spcAft>
            </a:pPr>
            <a:r>
              <a:rPr lang="en-US" sz="2000" dirty="0"/>
              <a:t>Bridge the gap between IT Operations </a:t>
            </a:r>
            <a:br>
              <a:rPr lang="en-US" sz="2000" dirty="0"/>
            </a:br>
            <a:r>
              <a:rPr lang="en-US" sz="2000" dirty="0"/>
              <a:t>and developers</a:t>
            </a:r>
          </a:p>
          <a:p>
            <a:pPr>
              <a:spcBef>
                <a:spcPts val="600"/>
              </a:spcBef>
              <a:spcAft>
                <a:spcPts val="600"/>
              </a:spcAft>
            </a:pPr>
            <a:r>
              <a:rPr lang="en-US" sz="2000" dirty="0"/>
              <a:t>Connect and protect apps and data across the Kubernetes estate</a:t>
            </a:r>
          </a:p>
          <a:p>
            <a:pPr>
              <a:spcBef>
                <a:spcPts val="600"/>
              </a:spcBef>
              <a:spcAft>
                <a:spcPts val="600"/>
              </a:spcAft>
            </a:pPr>
            <a:r>
              <a:rPr lang="en-US" sz="2000" dirty="0"/>
              <a:t>Scale out to meet changing performance and capacity requirements</a:t>
            </a:r>
            <a:endParaRPr lang="en-US" sz="2000" dirty="0">
              <a:cs typeface="Arial"/>
            </a:endParaRPr>
          </a:p>
          <a:p>
            <a:pPr>
              <a:spcBef>
                <a:spcPts val="600"/>
              </a:spcBef>
              <a:spcAft>
                <a:spcPts val="600"/>
              </a:spcAft>
            </a:pPr>
            <a:r>
              <a:rPr lang="en-US" sz="2000" dirty="0">
                <a:cs typeface="Arial"/>
              </a:rPr>
              <a:t>Deploy </a:t>
            </a:r>
            <a:r>
              <a:rPr lang="en-US" sz="2000" dirty="0">
                <a:ea typeface="+mn-lt"/>
                <a:cs typeface="+mn-lt"/>
              </a:rPr>
              <a:t>memory-intensive and AI workloads seamlessly</a:t>
            </a:r>
          </a:p>
          <a:p>
            <a:endParaRPr lang="en-US" sz="2000" dirty="0">
              <a:cs typeface="Arial"/>
            </a:endParaRPr>
          </a:p>
          <a:p>
            <a:endParaRPr lang="en-US" sz="2150" dirty="0">
              <a:cs typeface="Arial"/>
            </a:endParaRPr>
          </a:p>
        </p:txBody>
      </p:sp>
      <p:sp>
        <p:nvSpPr>
          <p:cNvPr id="8" name="Title 2">
            <a:extLst>
              <a:ext uri="{FF2B5EF4-FFF2-40B4-BE49-F238E27FC236}">
                <a16:creationId xmlns:a16="http://schemas.microsoft.com/office/drawing/2014/main" id="{659EB719-012D-14C4-3DC2-3074494AE1C8}"/>
              </a:ext>
            </a:extLst>
          </p:cNvPr>
          <p:cNvSpPr txBox="1">
            <a:spLocks/>
          </p:cNvSpPr>
          <p:nvPr/>
        </p:nvSpPr>
        <p:spPr bwMode="gray">
          <a:xfrm>
            <a:off x="6273362" y="1291974"/>
            <a:ext cx="4817129"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pPr algn="ctr"/>
            <a:r>
              <a:rPr lang="en-US" sz="2400" dirty="0">
                <a:solidFill>
                  <a:schemeClr val="accent1">
                    <a:lumMod val="75000"/>
                  </a:schemeClr>
                </a:solidFill>
              </a:rPr>
              <a:t>Our solutions help you </a:t>
            </a:r>
          </a:p>
        </p:txBody>
      </p:sp>
      <p:grpSp>
        <p:nvGrpSpPr>
          <p:cNvPr id="13" name="Group 12"/>
          <p:cNvGrpSpPr/>
          <p:nvPr/>
        </p:nvGrpSpPr>
        <p:grpSpPr>
          <a:xfrm>
            <a:off x="9703997" y="6428400"/>
            <a:ext cx="2002140" cy="242835"/>
            <a:chOff x="3817354" y="6428400"/>
            <a:chExt cx="2002140" cy="242835"/>
          </a:xfrm>
        </p:grpSpPr>
        <p:pic>
          <p:nvPicPr>
            <p:cNvPr id="15"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9523" t="12848" r="33380" b="1313"/>
            <a:stretch/>
          </p:blipFill>
          <p:spPr>
            <a:xfrm>
              <a:off x="3817354" y="6428400"/>
              <a:ext cx="1053320" cy="242835"/>
            </a:xfrm>
            <a:prstGeom prst="rect">
              <a:avLst/>
            </a:prstGeom>
          </p:spPr>
        </p:pic>
        <p:pic>
          <p:nvPicPr>
            <p:cNvPr id="16" name="Graphic 4">
              <a:extLst>
                <a:ext uri="{FF2B5EF4-FFF2-40B4-BE49-F238E27FC236}">
                  <a16:creationId xmlns:a16="http://schemas.microsoft.com/office/drawing/2014/main" id="{F8826C48-F523-82E1-E682-9FD97E5CDC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pic>
        <p:nvPicPr>
          <p:cNvPr id="6" name="Picture 5" descr="Text&#10;&#10;Description automatically generated with medium confidence">
            <a:extLst>
              <a:ext uri="{FF2B5EF4-FFF2-40B4-BE49-F238E27FC236}">
                <a16:creationId xmlns:a16="http://schemas.microsoft.com/office/drawing/2014/main" id="{63140002-8049-2DDD-D2F5-DD0803A752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0851" y="2972184"/>
            <a:ext cx="5073049" cy="1782810"/>
          </a:xfrm>
          <a:prstGeom prst="rect">
            <a:avLst/>
          </a:prstGeom>
        </p:spPr>
      </p:pic>
      <p:pic>
        <p:nvPicPr>
          <p:cNvPr id="7" name="Picture 6">
            <a:extLst>
              <a:ext uri="{FF2B5EF4-FFF2-40B4-BE49-F238E27FC236}">
                <a16:creationId xmlns:a16="http://schemas.microsoft.com/office/drawing/2014/main" id="{967BBA33-0E52-4A91-E012-A388C409E5A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2060" y="1771550"/>
            <a:ext cx="3096570" cy="1430903"/>
          </a:xfrm>
          <a:prstGeom prst="rect">
            <a:avLst/>
          </a:prstGeom>
        </p:spPr>
      </p:pic>
      <p:cxnSp>
        <p:nvCxnSpPr>
          <p:cNvPr id="4" name="Straight Connector 3">
            <a:extLst>
              <a:ext uri="{FF2B5EF4-FFF2-40B4-BE49-F238E27FC236}">
                <a16:creationId xmlns:a16="http://schemas.microsoft.com/office/drawing/2014/main" id="{68D98DCE-639D-01CB-1F44-53F55A39F7E8}"/>
              </a:ext>
            </a:extLst>
          </p:cNvPr>
          <p:cNvCxnSpPr>
            <a:cxnSpLocks/>
          </p:cNvCxnSpPr>
          <p:nvPr/>
        </p:nvCxnSpPr>
        <p:spPr>
          <a:xfrm>
            <a:off x="6109994" y="1785922"/>
            <a:ext cx="5143866"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57501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194" y="403624"/>
            <a:ext cx="11073384" cy="521208"/>
          </a:xfrm>
        </p:spPr>
        <p:txBody>
          <a:bodyPr/>
          <a:lstStyle/>
          <a:p>
            <a:r>
              <a:rPr lang="en-US" sz="3150" dirty="0">
                <a:latin typeface="Arial"/>
                <a:cs typeface="Arial"/>
              </a:rPr>
              <a:t>Bridge the gap between teams, tools, and processes</a:t>
            </a:r>
          </a:p>
        </p:txBody>
      </p:sp>
      <p:sp>
        <p:nvSpPr>
          <p:cNvPr id="2" name="Slide Number Placeholder 1"/>
          <p:cNvSpPr>
            <a:spLocks noGrp="1"/>
          </p:cNvSpPr>
          <p:nvPr>
            <p:ph type="sldNum" sz="quarter" idx="4"/>
          </p:nvPr>
        </p:nvSpPr>
        <p:spPr/>
        <p:txBody>
          <a:bodyPr/>
          <a:lstStyle/>
          <a:p>
            <a:fld id="{6D22F896-40B5-4ADD-8801-0D06FADFA095}" type="slidenum">
              <a:rPr lang="en-US" smtClean="0"/>
              <a:pPr/>
              <a:t>16</a:t>
            </a:fld>
            <a:endParaRPr lang="en-US" dirty="0"/>
          </a:p>
        </p:txBody>
      </p:sp>
      <p:sp>
        <p:nvSpPr>
          <p:cNvPr id="18" name="TextBox 17">
            <a:extLst>
              <a:ext uri="{FF2B5EF4-FFF2-40B4-BE49-F238E27FC236}">
                <a16:creationId xmlns:a16="http://schemas.microsoft.com/office/drawing/2014/main" id="{B4AD1B16-5931-5B0B-288D-E1030319143E}"/>
              </a:ext>
            </a:extLst>
          </p:cNvPr>
          <p:cNvSpPr txBox="1"/>
          <p:nvPr/>
        </p:nvSpPr>
        <p:spPr>
          <a:xfrm>
            <a:off x="6162725" y="2032092"/>
            <a:ext cx="5423529" cy="3010226"/>
          </a:xfrm>
          <a:prstGeom prst="rect">
            <a:avLst/>
          </a:prstGeom>
          <a:ln w="57150">
            <a:noFill/>
            <a:miter lim="800000"/>
          </a:ln>
        </p:spPr>
        <p:txBody>
          <a:bodyPr vert="horz" lIns="0" tIns="91416" rIns="0" bIns="91416" rtlCol="0" anchor="t">
            <a:normAutofit/>
          </a:bodyPr>
          <a:lstStyle>
            <a:defPPr>
              <a:defRPr lang="en-US"/>
            </a:defPPr>
            <a:lvl1pPr marL="182880" indent="-182880">
              <a:lnSpc>
                <a:spcPct val="90000"/>
              </a:lnSpc>
              <a:spcBef>
                <a:spcPts val="400"/>
              </a:spcBef>
              <a:buClrTx/>
              <a:buFont typeface="" panose="020B0303030202060203" pitchFamily="34" charset="0"/>
              <a:buChar char="•"/>
              <a:defRPr sz="2200"/>
            </a:lvl1pPr>
            <a:lvl2pPr marL="411480" indent="-182880">
              <a:lnSpc>
                <a:spcPct val="90000"/>
              </a:lnSpc>
              <a:spcBef>
                <a:spcPts val="400"/>
              </a:spcBef>
              <a:buClrTx/>
              <a:buSzPct val="90000"/>
              <a:buFont typeface="" panose="020B0303030202060203" pitchFamily="34" charset="0"/>
              <a:buChar char="•"/>
              <a:defRPr sz="2000"/>
            </a:lvl2pPr>
            <a:lvl3pPr marL="548640" indent="-137160">
              <a:lnSpc>
                <a:spcPct val="90000"/>
              </a:lnSpc>
              <a:spcBef>
                <a:spcPts val="400"/>
              </a:spcBef>
              <a:buClrTx/>
              <a:buFont typeface="" panose="020B0303030202060203" pitchFamily="34" charset="0"/>
              <a:buChar char="–"/>
            </a:lvl3pPr>
            <a:lvl4pPr marL="731520" indent="-137160">
              <a:lnSpc>
                <a:spcPct val="90000"/>
              </a:lnSpc>
              <a:spcBef>
                <a:spcPts val="400"/>
              </a:spcBef>
              <a:buClrTx/>
              <a:buFont typeface="" panose="020B0303030202060203" pitchFamily="34" charset="0"/>
              <a:buChar char="–"/>
              <a:defRPr sz="1600"/>
            </a:lvl4pPr>
            <a:lvl5pPr marL="868680" indent="-137160">
              <a:lnSpc>
                <a:spcPct val="90000"/>
              </a:lnSpc>
              <a:spcBef>
                <a:spcPts val="400"/>
              </a:spcBef>
              <a:buClrTx/>
              <a:buFont typeface="" panose="020B0303030202060203" pitchFamily="34" charset="0"/>
              <a:buChar char="–"/>
              <a:defRPr sz="1600"/>
            </a:lvl5pPr>
            <a:lvl6pPr marL="1051560" indent="-137160">
              <a:lnSpc>
                <a:spcPct val="90000"/>
              </a:lnSpc>
              <a:spcBef>
                <a:spcPts val="600"/>
              </a:spcBef>
              <a:buClrTx/>
              <a:buFont typeface="" panose="020B0303030202060203" pitchFamily="34" charset="0"/>
              <a:buChar char="–"/>
              <a:defRPr sz="1200"/>
            </a:lvl6pPr>
            <a:lvl7pPr marL="1188720" indent="-137160">
              <a:lnSpc>
                <a:spcPct val="90000"/>
              </a:lnSpc>
              <a:spcBef>
                <a:spcPts val="600"/>
              </a:spcBef>
              <a:buClrTx/>
              <a:buFont typeface="" panose="020B0303030202060203" pitchFamily="34" charset="0"/>
              <a:buChar char="–"/>
              <a:defRPr sz="1200"/>
            </a:lvl7pPr>
            <a:lvl8pPr marL="1371600" indent="-137160">
              <a:lnSpc>
                <a:spcPct val="90000"/>
              </a:lnSpc>
              <a:spcBef>
                <a:spcPts val="600"/>
              </a:spcBef>
              <a:buClrTx/>
              <a:buFont typeface="" panose="020B0303030202060203" pitchFamily="34" charset="0"/>
              <a:buChar char="–"/>
              <a:defRPr sz="1200"/>
            </a:lvl8pPr>
            <a:lvl9pPr marL="1554480" indent="-137160">
              <a:lnSpc>
                <a:spcPct val="90000"/>
              </a:lnSpc>
              <a:spcBef>
                <a:spcPts val="600"/>
              </a:spcBef>
              <a:buClrTx/>
              <a:buFont typeface="" panose="020B0303030202060203" pitchFamily="34" charset="0"/>
              <a:buChar char="–"/>
              <a:defRPr sz="1200"/>
            </a:lvl9pPr>
          </a:lstStyle>
          <a:p>
            <a:pPr>
              <a:spcBef>
                <a:spcPts val="600"/>
              </a:spcBef>
              <a:spcAft>
                <a:spcPts val="600"/>
              </a:spcAft>
            </a:pPr>
            <a:r>
              <a:rPr lang="en-US" sz="2000" dirty="0"/>
              <a:t>De-risk the journey in using new technology with proven best practices</a:t>
            </a:r>
          </a:p>
          <a:p>
            <a:pPr>
              <a:spcBef>
                <a:spcPts val="600"/>
              </a:spcBef>
              <a:spcAft>
                <a:spcPts val="600"/>
              </a:spcAft>
            </a:pPr>
            <a:r>
              <a:rPr lang="en-US" sz="2000" dirty="0">
                <a:ea typeface="+mn-lt"/>
                <a:cs typeface="+mn-lt"/>
              </a:rPr>
              <a:t>Get your investment working for you quickly with minimal disruption to your staff</a:t>
            </a:r>
            <a:endParaRPr lang="en-US" sz="2000" dirty="0"/>
          </a:p>
          <a:p>
            <a:pPr>
              <a:spcBef>
                <a:spcPts val="600"/>
              </a:spcBef>
              <a:spcAft>
                <a:spcPts val="600"/>
              </a:spcAft>
            </a:pPr>
            <a:r>
              <a:rPr lang="en-US" sz="2000" dirty="0"/>
              <a:t>Troubleshoot problems faster with managed services</a:t>
            </a:r>
          </a:p>
          <a:p>
            <a:pPr>
              <a:spcBef>
                <a:spcPts val="600"/>
              </a:spcBef>
              <a:spcAft>
                <a:spcPts val="600"/>
              </a:spcAft>
            </a:pPr>
            <a:r>
              <a:rPr lang="en-US" sz="2000" dirty="0">
                <a:ea typeface="+mn-lt"/>
                <a:cs typeface="+mn-lt"/>
              </a:rPr>
              <a:t>Move the responsibility for infrastructure support from your IT team to Lenovo</a:t>
            </a:r>
            <a:endParaRPr lang="en-US" sz="2000" dirty="0">
              <a:cs typeface="Arial"/>
            </a:endParaRPr>
          </a:p>
        </p:txBody>
      </p:sp>
      <p:sp>
        <p:nvSpPr>
          <p:cNvPr id="8" name="Title 2">
            <a:extLst>
              <a:ext uri="{FF2B5EF4-FFF2-40B4-BE49-F238E27FC236}">
                <a16:creationId xmlns:a16="http://schemas.microsoft.com/office/drawing/2014/main" id="{5113FC94-739F-D332-9F11-492E505C32E7}"/>
              </a:ext>
            </a:extLst>
          </p:cNvPr>
          <p:cNvSpPr txBox="1">
            <a:spLocks/>
          </p:cNvSpPr>
          <p:nvPr/>
        </p:nvSpPr>
        <p:spPr bwMode="gray">
          <a:xfrm>
            <a:off x="6144515" y="1294474"/>
            <a:ext cx="4817129"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tx1"/>
                </a:solidFill>
                <a:latin typeface="Arial" pitchFamily="34" charset="0"/>
                <a:ea typeface="+mn-ea"/>
                <a:cs typeface="Arial" pitchFamily="34" charset="0"/>
              </a:defRPr>
            </a:lvl1pPr>
          </a:lstStyle>
          <a:p>
            <a:pPr algn="ctr"/>
            <a:r>
              <a:rPr lang="en-US" sz="2400" dirty="0">
                <a:solidFill>
                  <a:schemeClr val="accent1">
                    <a:lumMod val="75000"/>
                  </a:schemeClr>
                </a:solidFill>
              </a:rPr>
              <a:t>Our solutions help you </a:t>
            </a:r>
          </a:p>
        </p:txBody>
      </p:sp>
      <p:cxnSp>
        <p:nvCxnSpPr>
          <p:cNvPr id="9" name="Straight Connector 8">
            <a:extLst>
              <a:ext uri="{FF2B5EF4-FFF2-40B4-BE49-F238E27FC236}">
                <a16:creationId xmlns:a16="http://schemas.microsoft.com/office/drawing/2014/main" id="{910F6335-8CF6-CFF7-3160-B2EC11D40D48}"/>
              </a:ext>
            </a:extLst>
          </p:cNvPr>
          <p:cNvCxnSpPr>
            <a:cxnSpLocks/>
          </p:cNvCxnSpPr>
          <p:nvPr/>
        </p:nvCxnSpPr>
        <p:spPr>
          <a:xfrm>
            <a:off x="6099225" y="1815682"/>
            <a:ext cx="5143866"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85A984E-4755-2D59-77B3-D0EC746EFF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69069" y="2866915"/>
            <a:ext cx="3608454" cy="2772216"/>
          </a:xfrm>
          <a:prstGeom prst="rect">
            <a:avLst/>
          </a:prstGeom>
        </p:spPr>
      </p:pic>
      <p:grpSp>
        <p:nvGrpSpPr>
          <p:cNvPr id="13" name="Group 12"/>
          <p:cNvGrpSpPr/>
          <p:nvPr/>
        </p:nvGrpSpPr>
        <p:grpSpPr>
          <a:xfrm>
            <a:off x="9703997" y="6428400"/>
            <a:ext cx="2002140" cy="242835"/>
            <a:chOff x="3817354" y="6428400"/>
            <a:chExt cx="2002140" cy="242835"/>
          </a:xfrm>
        </p:grpSpPr>
        <p:pic>
          <p:nvPicPr>
            <p:cNvPr id="14"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523" t="12848" r="33380" b="1313"/>
            <a:stretch/>
          </p:blipFill>
          <p:spPr>
            <a:xfrm>
              <a:off x="3817354" y="6428400"/>
              <a:ext cx="1053320" cy="242835"/>
            </a:xfrm>
            <a:prstGeom prst="rect">
              <a:avLst/>
            </a:prstGeom>
          </p:spPr>
        </p:pic>
        <p:pic>
          <p:nvPicPr>
            <p:cNvPr id="15" name="Graphic 4">
              <a:extLst>
                <a:ext uri="{FF2B5EF4-FFF2-40B4-BE49-F238E27FC236}">
                  <a16:creationId xmlns:a16="http://schemas.microsoft.com/office/drawing/2014/main" id="{F8826C48-F523-82E1-E682-9FD97E5CDC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pic>
        <p:nvPicPr>
          <p:cNvPr id="11" name="Picture 10" descr="Graphical user interface&#10;&#10;Description automatically generated with low confidence">
            <a:extLst>
              <a:ext uri="{FF2B5EF4-FFF2-40B4-BE49-F238E27FC236}">
                <a16:creationId xmlns:a16="http://schemas.microsoft.com/office/drawing/2014/main" id="{AB0EB4FA-D23D-98C8-35CE-CFED93158E72}"/>
              </a:ext>
            </a:extLst>
          </p:cNvPr>
          <p:cNvPicPr>
            <a:picLocks noChangeAspect="1"/>
          </p:cNvPicPr>
          <p:nvPr/>
        </p:nvPicPr>
        <p:blipFill>
          <a:blip r:embed="rId7"/>
          <a:stretch>
            <a:fillRect/>
          </a:stretch>
        </p:blipFill>
        <p:spPr>
          <a:xfrm>
            <a:off x="724438" y="1748855"/>
            <a:ext cx="3336625" cy="1680145"/>
          </a:xfrm>
          <a:prstGeom prst="rect">
            <a:avLst/>
          </a:prstGeom>
        </p:spPr>
      </p:pic>
    </p:spTree>
    <p:extLst>
      <p:ext uri="{BB962C8B-B14F-4D97-AF65-F5344CB8AC3E}">
        <p14:creationId xmlns:p14="http://schemas.microsoft.com/office/powerpoint/2010/main" val="179095819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9B662C-A0A6-BC1E-A1C4-F461A9A2F10B}"/>
              </a:ext>
            </a:extLst>
          </p:cNvPr>
          <p:cNvSpPr>
            <a:spLocks noGrp="1"/>
          </p:cNvSpPr>
          <p:nvPr>
            <p:ph type="title"/>
          </p:nvPr>
        </p:nvSpPr>
        <p:spPr/>
        <p:txBody>
          <a:bodyPr/>
          <a:lstStyle/>
          <a:p>
            <a:r>
              <a:rPr lang="en-US" dirty="0"/>
              <a:t>What outcomes do we deliver?</a:t>
            </a:r>
          </a:p>
        </p:txBody>
      </p:sp>
      <p:sp>
        <p:nvSpPr>
          <p:cNvPr id="4" name="Slide Number Placeholder 3">
            <a:extLst>
              <a:ext uri="{FF2B5EF4-FFF2-40B4-BE49-F238E27FC236}">
                <a16:creationId xmlns:a16="http://schemas.microsoft.com/office/drawing/2014/main" id="{B3E6ED1F-ECB2-7C4B-48B3-93405C3C21CC}"/>
              </a:ext>
            </a:extLst>
          </p:cNvPr>
          <p:cNvSpPr>
            <a:spLocks noGrp="1"/>
          </p:cNvSpPr>
          <p:nvPr>
            <p:ph type="sldNum" sz="quarter" idx="4"/>
          </p:nvPr>
        </p:nvSpPr>
        <p:spPr/>
        <p:txBody>
          <a:bodyPr/>
          <a:lstStyle/>
          <a:p>
            <a:fld id="{6D22F896-40B5-4ADD-8801-0D06FADFA095}" type="slidenum">
              <a:rPr lang="en-US" smtClean="0"/>
              <a:pPr/>
              <a:t>17</a:t>
            </a:fld>
            <a:endParaRPr lang="en-US" dirty="0"/>
          </a:p>
        </p:txBody>
      </p:sp>
      <p:pic>
        <p:nvPicPr>
          <p:cNvPr id="3" name="Graphic 2">
            <a:extLst>
              <a:ext uri="{FF2B5EF4-FFF2-40B4-BE49-F238E27FC236}">
                <a16:creationId xmlns:a16="http://schemas.microsoft.com/office/drawing/2014/main" id="{687B5C74-3EC0-BE33-F176-093B836E44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23089" y="5289070"/>
            <a:ext cx="3217096" cy="493419"/>
          </a:xfrm>
          <a:prstGeom prst="rect">
            <a:avLst/>
          </a:prstGeom>
        </p:spPr>
      </p:pic>
    </p:spTree>
    <p:extLst>
      <p:ext uri="{BB962C8B-B14F-4D97-AF65-F5344CB8AC3E}">
        <p14:creationId xmlns:p14="http://schemas.microsoft.com/office/powerpoint/2010/main" val="15431585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ED912-6962-D116-F8DE-87E02AEBFB1C}"/>
              </a:ext>
            </a:extLst>
          </p:cNvPr>
          <p:cNvSpPr>
            <a:spLocks noGrp="1"/>
          </p:cNvSpPr>
          <p:nvPr>
            <p:ph type="title"/>
          </p:nvPr>
        </p:nvSpPr>
        <p:spPr>
          <a:xfrm>
            <a:off x="407648" y="427678"/>
            <a:ext cx="6036718" cy="521208"/>
          </a:xfrm>
        </p:spPr>
        <p:txBody>
          <a:bodyPr/>
          <a:lstStyle/>
          <a:p>
            <a:r>
              <a:rPr lang="en-US" dirty="0"/>
              <a:t>Simplify IT across the organization</a:t>
            </a:r>
          </a:p>
        </p:txBody>
      </p:sp>
      <p:sp>
        <p:nvSpPr>
          <p:cNvPr id="2" name="Text Placeholder 1">
            <a:extLst>
              <a:ext uri="{FF2B5EF4-FFF2-40B4-BE49-F238E27FC236}">
                <a16:creationId xmlns:a16="http://schemas.microsoft.com/office/drawing/2014/main" id="{CD1A71E0-9B9D-7DE8-DE20-1F77030FAFCF}"/>
              </a:ext>
            </a:extLst>
          </p:cNvPr>
          <p:cNvSpPr>
            <a:spLocks noGrp="1"/>
          </p:cNvSpPr>
          <p:nvPr>
            <p:ph sz="half" idx="1"/>
          </p:nvPr>
        </p:nvSpPr>
        <p:spPr>
          <a:xfrm>
            <a:off x="407648" y="2354659"/>
            <a:ext cx="6036718" cy="2798181"/>
          </a:xfrm>
        </p:spPr>
        <p:txBody>
          <a:bodyPr>
            <a:normAutofit/>
          </a:bodyPr>
          <a:lstStyle/>
          <a:p>
            <a:pPr marL="0" indent="0">
              <a:buNone/>
            </a:pPr>
            <a:r>
              <a:rPr lang="en-US" b="0" dirty="0">
                <a:cs typeface="Arial"/>
              </a:rPr>
              <a:t>“Working with Lenovo TruScale Infrastructure Services, we can precisely match resources to business requirements, so that we can act on business opportunities but don't pay for idle capacity.”</a:t>
            </a:r>
          </a:p>
          <a:p>
            <a:pPr marL="0" indent="0">
              <a:buNone/>
            </a:pPr>
            <a:endParaRPr lang="en-US" dirty="0">
              <a:cs typeface="Arial"/>
            </a:endParaRPr>
          </a:p>
          <a:p>
            <a:pPr marL="0" indent="0">
              <a:buNone/>
            </a:pPr>
            <a:r>
              <a:rPr lang="en-US" sz="1600" i="1" dirty="0"/>
              <a:t>Henrique Cardoso, </a:t>
            </a:r>
            <a:br>
              <a:rPr lang="en-US" sz="1600" i="1" dirty="0"/>
            </a:br>
            <a:r>
              <a:rPr lang="en-US" sz="1600" i="1" dirty="0"/>
              <a:t>Coordinator of IT Infrastructure and Security, SERVImed</a:t>
            </a:r>
          </a:p>
          <a:p>
            <a:pPr marL="0" indent="0">
              <a:buNone/>
            </a:pPr>
            <a:endParaRPr lang="en-US" dirty="0"/>
          </a:p>
        </p:txBody>
      </p:sp>
      <p:sp>
        <p:nvSpPr>
          <p:cNvPr id="11" name="Text Placeholder 4">
            <a:extLst>
              <a:ext uri="{FF2B5EF4-FFF2-40B4-BE49-F238E27FC236}">
                <a16:creationId xmlns:a16="http://schemas.microsoft.com/office/drawing/2014/main" id="{8134E8CC-5722-F715-7A68-77325D717EA9}"/>
              </a:ext>
            </a:extLst>
          </p:cNvPr>
          <p:cNvSpPr txBox="1">
            <a:spLocks/>
          </p:cNvSpPr>
          <p:nvPr/>
        </p:nvSpPr>
        <p:spPr>
          <a:xfrm>
            <a:off x="282237" y="1271038"/>
            <a:ext cx="6553047" cy="380901"/>
          </a:xfrm>
          <a:prstGeom prst="rect">
            <a:avLst/>
          </a:prstGeom>
        </p:spPr>
        <p:txBody>
          <a:bodyPr lIns="91440" tIns="45720" rIns="91440" bIns="45720" anchor="t"/>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tx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tx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9pPr>
          </a:lstStyle>
          <a:p>
            <a:pPr marL="0" indent="0">
              <a:buNone/>
            </a:pPr>
            <a:r>
              <a:rPr lang="en-US" sz="2150" dirty="0"/>
              <a:t>Infrastructure services that align with business needs</a:t>
            </a:r>
            <a:endParaRPr lang="en-US" sz="2199" dirty="0"/>
          </a:p>
        </p:txBody>
      </p:sp>
      <p:grpSp>
        <p:nvGrpSpPr>
          <p:cNvPr id="10" name="Group 9"/>
          <p:cNvGrpSpPr/>
          <p:nvPr/>
        </p:nvGrpSpPr>
        <p:grpSpPr>
          <a:xfrm>
            <a:off x="3817354" y="6428400"/>
            <a:ext cx="2002140" cy="242835"/>
            <a:chOff x="3817354" y="6428400"/>
            <a:chExt cx="2002140" cy="242835"/>
          </a:xfrm>
        </p:grpSpPr>
        <p:pic>
          <p:nvPicPr>
            <p:cNvPr id="14"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9523" t="12848" r="33380" b="1313"/>
            <a:stretch/>
          </p:blipFill>
          <p:spPr>
            <a:xfrm>
              <a:off x="3817354" y="6428400"/>
              <a:ext cx="1053320" cy="242835"/>
            </a:xfrm>
            <a:prstGeom prst="rect">
              <a:avLst/>
            </a:prstGeom>
          </p:spPr>
        </p:pic>
        <p:pic>
          <p:nvPicPr>
            <p:cNvPr id="15" name="Graphic 4">
              <a:extLst>
                <a:ext uri="{FF2B5EF4-FFF2-40B4-BE49-F238E27FC236}">
                  <a16:creationId xmlns:a16="http://schemas.microsoft.com/office/drawing/2014/main" id="{F8826C48-F523-82E1-E682-9FD97E5CDC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pic>
        <p:nvPicPr>
          <p:cNvPr id="22" name="Picture 21">
            <a:extLst>
              <a:ext uri="{FF2B5EF4-FFF2-40B4-BE49-F238E27FC236}">
                <a16:creationId xmlns:a16="http://schemas.microsoft.com/office/drawing/2014/main" id="{CC0D9ADE-96AA-B7E3-9076-BD10448A35E9}"/>
              </a:ext>
            </a:extLst>
          </p:cNvPr>
          <p:cNvPicPr>
            <a:picLocks noChangeAspect="1"/>
          </p:cNvPicPr>
          <p:nvPr/>
        </p:nvPicPr>
        <p:blipFill>
          <a:blip r:embed="rId6"/>
          <a:stretch>
            <a:fillRect/>
          </a:stretch>
        </p:blipFill>
        <p:spPr>
          <a:xfrm>
            <a:off x="0" y="4413353"/>
            <a:ext cx="3620905" cy="1905000"/>
          </a:xfrm>
          <a:prstGeom prst="rect">
            <a:avLst/>
          </a:prstGeom>
        </p:spPr>
      </p:pic>
      <p:sp>
        <p:nvSpPr>
          <p:cNvPr id="3" name="Slide Number Placeholder 2"/>
          <p:cNvSpPr>
            <a:spLocks noGrp="1"/>
          </p:cNvSpPr>
          <p:nvPr>
            <p:ph type="sldNum" sz="quarter" idx="4"/>
          </p:nvPr>
        </p:nvSpPr>
        <p:spPr/>
        <p:txBody>
          <a:bodyPr/>
          <a:lstStyle/>
          <a:p>
            <a:fld id="{6D22F896-40B5-4ADD-8801-0D06FADFA095}" type="slidenum">
              <a:rPr lang="en-US" smtClean="0"/>
              <a:pPr/>
              <a:t>18</a:t>
            </a:fld>
            <a:endParaRPr lang="en-US" dirty="0"/>
          </a:p>
        </p:txBody>
      </p:sp>
      <p:pic>
        <p:nvPicPr>
          <p:cNvPr id="9" name="Picture Placeholder 8" descr="A picture containing text&#10;&#10;Description automatically generated">
            <a:extLst>
              <a:ext uri="{FF2B5EF4-FFF2-40B4-BE49-F238E27FC236}">
                <a16:creationId xmlns:a16="http://schemas.microsoft.com/office/drawing/2014/main" id="{BFA75650-16B2-FC82-B642-DF456340DF2A}"/>
              </a:ext>
            </a:extLst>
          </p:cNvPr>
          <p:cNvPicPr>
            <a:picLocks noGrp="1" noChangeAspect="1"/>
          </p:cNvPicPr>
          <p:nvPr>
            <p:ph type="pic" sz="quarter" idx="16"/>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4870598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ED912-6962-D116-F8DE-87E02AEBFB1C}"/>
              </a:ext>
            </a:extLst>
          </p:cNvPr>
          <p:cNvSpPr>
            <a:spLocks noGrp="1"/>
          </p:cNvSpPr>
          <p:nvPr>
            <p:ph type="title"/>
          </p:nvPr>
        </p:nvSpPr>
        <p:spPr>
          <a:xfrm>
            <a:off x="395582" y="428012"/>
            <a:ext cx="6036718" cy="521208"/>
          </a:xfrm>
        </p:spPr>
        <p:txBody>
          <a:bodyPr/>
          <a:lstStyle/>
          <a:p>
            <a:r>
              <a:rPr lang="en-US" dirty="0">
                <a:latin typeface="Arial"/>
                <a:cs typeface="Arial"/>
              </a:rPr>
              <a:t>Gain control of on-premises </a:t>
            </a:r>
            <a:br>
              <a:rPr lang="en-US" dirty="0">
                <a:latin typeface="Arial"/>
                <a:cs typeface="Arial"/>
              </a:rPr>
            </a:br>
            <a:r>
              <a:rPr lang="en-US" dirty="0">
                <a:latin typeface="Arial"/>
                <a:cs typeface="Arial"/>
              </a:rPr>
              <a:t>IT infrastructure</a:t>
            </a:r>
            <a:br>
              <a:rPr lang="en-US" dirty="0">
                <a:latin typeface="Arial"/>
                <a:cs typeface="Arial"/>
              </a:rPr>
            </a:br>
            <a:endParaRPr lang="en-US" dirty="0"/>
          </a:p>
        </p:txBody>
      </p:sp>
      <p:sp>
        <p:nvSpPr>
          <p:cNvPr id="2" name="Text Placeholder 1">
            <a:extLst>
              <a:ext uri="{FF2B5EF4-FFF2-40B4-BE49-F238E27FC236}">
                <a16:creationId xmlns:a16="http://schemas.microsoft.com/office/drawing/2014/main" id="{CD1A71E0-9B9D-7DE8-DE20-1F77030FAFCF}"/>
              </a:ext>
            </a:extLst>
          </p:cNvPr>
          <p:cNvSpPr>
            <a:spLocks noGrp="1"/>
          </p:cNvSpPr>
          <p:nvPr>
            <p:ph sz="half" idx="1"/>
          </p:nvPr>
        </p:nvSpPr>
        <p:spPr>
          <a:xfrm>
            <a:off x="437206" y="2354659"/>
            <a:ext cx="6036718" cy="2798181"/>
          </a:xfrm>
        </p:spPr>
        <p:txBody>
          <a:bodyPr>
            <a:normAutofit/>
          </a:bodyPr>
          <a:lstStyle/>
          <a:p>
            <a:pPr marL="0" indent="0">
              <a:buNone/>
            </a:pPr>
            <a:r>
              <a:rPr lang="en-US" b="0" dirty="0">
                <a:cs typeface="Arial"/>
              </a:rPr>
              <a:t>“The strong integration between Lenovo and VMware is a big plus for us. It makes it easy for us to set up and manage the environment. We can also count on the platform to deliver the high performance and reliability that our business demands</a:t>
            </a:r>
            <a:r>
              <a:rPr lang="en-US" dirty="0">
                <a:cs typeface="Arial"/>
              </a:rPr>
              <a:t>.”</a:t>
            </a:r>
            <a:endParaRPr lang="en-US" b="0" dirty="0">
              <a:cs typeface="Arial"/>
            </a:endParaRPr>
          </a:p>
          <a:p>
            <a:pPr marL="0" indent="0">
              <a:buNone/>
            </a:pPr>
            <a:endParaRPr lang="en-US" dirty="0">
              <a:cs typeface="Arial"/>
            </a:endParaRPr>
          </a:p>
          <a:p>
            <a:pPr marL="0" indent="0">
              <a:buNone/>
            </a:pPr>
            <a:r>
              <a:rPr lang="en-US" sz="1600" i="1" dirty="0"/>
              <a:t>Espen Riis Andersen, </a:t>
            </a:r>
            <a:br>
              <a:rPr lang="en-US" sz="1600" i="1" dirty="0"/>
            </a:br>
            <a:r>
              <a:rPr lang="en-US" sz="1600" i="1" dirty="0"/>
              <a:t>Head of Server Hardware, Basefarm</a:t>
            </a:r>
          </a:p>
          <a:p>
            <a:pPr marL="0" indent="0">
              <a:buNone/>
            </a:pPr>
            <a:endParaRPr lang="en-US" dirty="0"/>
          </a:p>
        </p:txBody>
      </p:sp>
      <p:sp>
        <p:nvSpPr>
          <p:cNvPr id="11" name="Text Placeholder 4">
            <a:extLst>
              <a:ext uri="{FF2B5EF4-FFF2-40B4-BE49-F238E27FC236}">
                <a16:creationId xmlns:a16="http://schemas.microsoft.com/office/drawing/2014/main" id="{8134E8CC-5722-F715-7A68-77325D717EA9}"/>
              </a:ext>
            </a:extLst>
          </p:cNvPr>
          <p:cNvSpPr txBox="1">
            <a:spLocks/>
          </p:cNvSpPr>
          <p:nvPr/>
        </p:nvSpPr>
        <p:spPr>
          <a:xfrm>
            <a:off x="282237" y="1271038"/>
            <a:ext cx="6553047" cy="380901"/>
          </a:xfrm>
          <a:prstGeom prst="rect">
            <a:avLst/>
          </a:prstGeom>
        </p:spPr>
        <p:txBody>
          <a:bodyPr lIns="91440" tIns="45720" rIns="91440" bIns="45720" anchor="t"/>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tx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tx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9pPr>
          </a:lstStyle>
          <a:p>
            <a:pPr marL="0" indent="0">
              <a:buNone/>
            </a:pPr>
            <a:r>
              <a:rPr lang="en-US" sz="2150" dirty="0"/>
              <a:t>Pay-as-you-use data center with full flexibility </a:t>
            </a:r>
            <a:endParaRPr lang="en-US" sz="2199" dirty="0"/>
          </a:p>
        </p:txBody>
      </p:sp>
      <p:pic>
        <p:nvPicPr>
          <p:cNvPr id="1026" name="Picture 2" descr="Image result for basefarm logo">
            <a:extLst>
              <a:ext uri="{FF2B5EF4-FFF2-40B4-BE49-F238E27FC236}">
                <a16:creationId xmlns:a16="http://schemas.microsoft.com/office/drawing/2014/main" id="{CCA596A5-292C-CF83-4480-F60E7CF32B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82" y="5096081"/>
            <a:ext cx="3747769" cy="98176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Group 9"/>
          <p:cNvGrpSpPr/>
          <p:nvPr/>
        </p:nvGrpSpPr>
        <p:grpSpPr>
          <a:xfrm>
            <a:off x="3817354" y="6428400"/>
            <a:ext cx="2002140" cy="242835"/>
            <a:chOff x="3817354" y="6428400"/>
            <a:chExt cx="2002140" cy="242835"/>
          </a:xfrm>
        </p:grpSpPr>
        <p:pic>
          <p:nvPicPr>
            <p:cNvPr id="14"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523" t="12848" r="33380" b="1313"/>
            <a:stretch/>
          </p:blipFill>
          <p:spPr>
            <a:xfrm>
              <a:off x="3817354" y="6428400"/>
              <a:ext cx="1053320" cy="242835"/>
            </a:xfrm>
            <a:prstGeom prst="rect">
              <a:avLst/>
            </a:prstGeom>
          </p:spPr>
        </p:pic>
        <p:pic>
          <p:nvPicPr>
            <p:cNvPr id="15" name="Graphic 4">
              <a:extLst>
                <a:ext uri="{FF2B5EF4-FFF2-40B4-BE49-F238E27FC236}">
                  <a16:creationId xmlns:a16="http://schemas.microsoft.com/office/drawing/2014/main" id="{F8826C48-F523-82E1-E682-9FD97E5CDC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sp>
        <p:nvSpPr>
          <p:cNvPr id="3" name="Slide Number Placeholder 2"/>
          <p:cNvSpPr>
            <a:spLocks noGrp="1"/>
          </p:cNvSpPr>
          <p:nvPr>
            <p:ph type="sldNum" sz="quarter" idx="4"/>
          </p:nvPr>
        </p:nvSpPr>
        <p:spPr/>
        <p:txBody>
          <a:bodyPr/>
          <a:lstStyle/>
          <a:p>
            <a:fld id="{6D22F896-40B5-4ADD-8801-0D06FADFA095}" type="slidenum">
              <a:rPr lang="en-US" smtClean="0">
                <a:solidFill>
                  <a:schemeClr val="bg1"/>
                </a:solidFill>
              </a:rPr>
              <a:pPr/>
              <a:t>19</a:t>
            </a:fld>
            <a:endParaRPr lang="en-US" dirty="0">
              <a:solidFill>
                <a:schemeClr val="bg1"/>
              </a:solidFill>
            </a:endParaRPr>
          </a:p>
        </p:txBody>
      </p:sp>
      <p:pic>
        <p:nvPicPr>
          <p:cNvPr id="9" name="Picture Placeholder 8" descr="A group of people in a room&#10;&#10;Description automatically generated with low confidence">
            <a:extLst>
              <a:ext uri="{FF2B5EF4-FFF2-40B4-BE49-F238E27FC236}">
                <a16:creationId xmlns:a16="http://schemas.microsoft.com/office/drawing/2014/main" id="{9936BA5B-CB61-2CA3-8B11-6DA23B9AF9DA}"/>
              </a:ext>
            </a:extLst>
          </p:cNvPr>
          <p:cNvPicPr>
            <a:picLocks noGrp="1" noChangeAspect="1"/>
          </p:cNvPicPr>
          <p:nvPr>
            <p:ph type="pic" sz="quarter" idx="16"/>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29780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19FE-589B-467C-B776-B3EA51CDDD38}"/>
              </a:ext>
            </a:extLst>
          </p:cNvPr>
          <p:cNvSpPr>
            <a:spLocks noGrp="1"/>
          </p:cNvSpPr>
          <p:nvPr>
            <p:ph type="title"/>
          </p:nvPr>
        </p:nvSpPr>
        <p:spPr>
          <a:xfrm>
            <a:off x="702302" y="413956"/>
            <a:ext cx="11073384" cy="521208"/>
          </a:xfrm>
        </p:spPr>
        <p:txBody>
          <a:bodyPr/>
          <a:lstStyle/>
          <a:p>
            <a:r>
              <a:rPr lang="en-US" sz="3199" dirty="0"/>
              <a:t>We’re solving today’s hard problems</a:t>
            </a:r>
            <a:endParaRPr lang="en-IN" dirty="0"/>
          </a:p>
        </p:txBody>
      </p:sp>
      <p:sp>
        <p:nvSpPr>
          <p:cNvPr id="3" name="Slide Number Placeholder 2">
            <a:extLst>
              <a:ext uri="{FF2B5EF4-FFF2-40B4-BE49-F238E27FC236}">
                <a16:creationId xmlns:a16="http://schemas.microsoft.com/office/drawing/2014/main" id="{D8E24BC3-89E8-45F7-BC7D-C5BDCB5FF991}"/>
              </a:ext>
            </a:extLst>
          </p:cNvPr>
          <p:cNvSpPr>
            <a:spLocks noGrp="1"/>
          </p:cNvSpPr>
          <p:nvPr>
            <p:ph type="sldNum" sz="quarter" idx="4"/>
          </p:nvPr>
        </p:nvSpPr>
        <p:spPr/>
        <p:txBody>
          <a:bodyPr/>
          <a:lstStyle/>
          <a:p>
            <a:fld id="{6D22F896-40B5-4ADD-8801-0D06FADFA095}" type="slidenum">
              <a:rPr lang="en-US" smtClean="0"/>
              <a:pPr/>
              <a:t>2</a:t>
            </a:fld>
            <a:endParaRPr lang="en-US" dirty="0"/>
          </a:p>
        </p:txBody>
      </p:sp>
      <p:cxnSp>
        <p:nvCxnSpPr>
          <p:cNvPr id="4" name="Straight Arrow Connector 3">
            <a:extLst>
              <a:ext uri="{FF2B5EF4-FFF2-40B4-BE49-F238E27FC236}">
                <a16:creationId xmlns:a16="http://schemas.microsoft.com/office/drawing/2014/main" id="{175ABF98-CA8C-4FF8-B113-3F1EED9AC8C5}"/>
              </a:ext>
            </a:extLst>
          </p:cNvPr>
          <p:cNvCxnSpPr>
            <a:cxnSpLocks/>
          </p:cNvCxnSpPr>
          <p:nvPr/>
        </p:nvCxnSpPr>
        <p:spPr>
          <a:xfrm>
            <a:off x="594853" y="3827619"/>
            <a:ext cx="10999118" cy="0"/>
          </a:xfrm>
          <a:prstGeom prst="straightConnector1">
            <a:avLst/>
          </a:prstGeom>
          <a:ln w="6350">
            <a:solidFill>
              <a:srgbClr val="FF6A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EA4EC1E-2806-4D67-BD32-50BED38BDE0A}"/>
              </a:ext>
            </a:extLst>
          </p:cNvPr>
          <p:cNvSpPr txBox="1"/>
          <p:nvPr/>
        </p:nvSpPr>
        <p:spPr>
          <a:xfrm>
            <a:off x="702302" y="1436263"/>
            <a:ext cx="4189675" cy="1569660"/>
          </a:xfrm>
          <a:prstGeom prst="rect">
            <a:avLst/>
          </a:prstGeom>
          <a:noFill/>
        </p:spPr>
        <p:txBody>
          <a:bodyPr wrap="square" anchor="t">
            <a:spAutoFit/>
          </a:bodyPr>
          <a:lstStyle/>
          <a:p>
            <a:r>
              <a:rPr lang="en-US" b="1" dirty="0">
                <a:solidFill>
                  <a:srgbClr val="0089CF"/>
                </a:solidFill>
              </a:rPr>
              <a:t>80% of IT execs </a:t>
            </a:r>
            <a:br>
              <a:rPr lang="en-US" dirty="0"/>
            </a:br>
            <a:r>
              <a:rPr lang="en-US" dirty="0"/>
              <a:t>are increasing their investment in digital transformation</a:t>
            </a:r>
            <a:r>
              <a:rPr lang="en-US" baseline="30000" dirty="0"/>
              <a:t>1 </a:t>
            </a:r>
          </a:p>
        </p:txBody>
      </p:sp>
      <p:sp>
        <p:nvSpPr>
          <p:cNvPr id="7" name="TextBox 6">
            <a:extLst>
              <a:ext uri="{FF2B5EF4-FFF2-40B4-BE49-F238E27FC236}">
                <a16:creationId xmlns:a16="http://schemas.microsoft.com/office/drawing/2014/main" id="{6A64D581-978E-49EA-A903-3EBC35FF367D}"/>
              </a:ext>
            </a:extLst>
          </p:cNvPr>
          <p:cNvSpPr txBox="1"/>
          <p:nvPr/>
        </p:nvSpPr>
        <p:spPr>
          <a:xfrm>
            <a:off x="6469680" y="1433996"/>
            <a:ext cx="3441234" cy="1200329"/>
          </a:xfrm>
          <a:prstGeom prst="rect">
            <a:avLst/>
          </a:prstGeom>
          <a:noFill/>
        </p:spPr>
        <p:txBody>
          <a:bodyPr wrap="square" anchor="t">
            <a:spAutoFit/>
          </a:bodyPr>
          <a:lstStyle>
            <a:defPPr>
              <a:defRPr lang="en-US"/>
            </a:defPPr>
          </a:lstStyle>
          <a:p>
            <a:r>
              <a:rPr lang="en-US" b="1" dirty="0">
                <a:solidFill>
                  <a:srgbClr val="0089CF"/>
                </a:solidFill>
              </a:rPr>
              <a:t>76% of app initiatives </a:t>
            </a:r>
            <a:r>
              <a:rPr lang="en-US" dirty="0"/>
              <a:t>are focused on modernization</a:t>
            </a:r>
            <a:r>
              <a:rPr lang="en-US" baseline="30000" dirty="0"/>
              <a:t>2</a:t>
            </a:r>
          </a:p>
        </p:txBody>
      </p:sp>
      <p:sp>
        <p:nvSpPr>
          <p:cNvPr id="8" name="TextBox 7">
            <a:extLst>
              <a:ext uri="{FF2B5EF4-FFF2-40B4-BE49-F238E27FC236}">
                <a16:creationId xmlns:a16="http://schemas.microsoft.com/office/drawing/2014/main" id="{20632AA5-BD53-44B7-99ED-661311A94667}"/>
              </a:ext>
            </a:extLst>
          </p:cNvPr>
          <p:cNvSpPr txBox="1"/>
          <p:nvPr/>
        </p:nvSpPr>
        <p:spPr>
          <a:xfrm>
            <a:off x="702302" y="4355105"/>
            <a:ext cx="3075033" cy="1200329"/>
          </a:xfrm>
          <a:prstGeom prst="rect">
            <a:avLst/>
          </a:prstGeom>
          <a:noFill/>
        </p:spPr>
        <p:txBody>
          <a:bodyPr wrap="square" anchor="t">
            <a:spAutoFit/>
          </a:bodyPr>
          <a:lstStyle>
            <a:defPPr>
              <a:defRPr lang="en-US"/>
            </a:defPPr>
          </a:lstStyle>
          <a:p>
            <a:r>
              <a:rPr lang="en-US" dirty="0"/>
              <a:t>Access to AI is a top priority for </a:t>
            </a:r>
            <a:r>
              <a:rPr lang="en-US" b="1" dirty="0">
                <a:solidFill>
                  <a:srgbClr val="0089CF"/>
                </a:solidFill>
              </a:rPr>
              <a:t>83% of companies</a:t>
            </a:r>
            <a:r>
              <a:rPr lang="en-US" baseline="30000" dirty="0"/>
              <a:t>3</a:t>
            </a:r>
          </a:p>
        </p:txBody>
      </p:sp>
      <p:cxnSp>
        <p:nvCxnSpPr>
          <p:cNvPr id="9" name="Straight Connector 8">
            <a:extLst>
              <a:ext uri="{FF2B5EF4-FFF2-40B4-BE49-F238E27FC236}">
                <a16:creationId xmlns:a16="http://schemas.microsoft.com/office/drawing/2014/main" id="{A37ED72E-948B-44A5-9495-2902AA1B93CB}"/>
              </a:ext>
            </a:extLst>
          </p:cNvPr>
          <p:cNvCxnSpPr>
            <a:cxnSpLocks/>
          </p:cNvCxnSpPr>
          <p:nvPr/>
        </p:nvCxnSpPr>
        <p:spPr>
          <a:xfrm>
            <a:off x="6062682" y="1906948"/>
            <a:ext cx="0" cy="1668206"/>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6F3B90-5D7B-48B3-9CA0-BCF7D5557433}"/>
              </a:ext>
            </a:extLst>
          </p:cNvPr>
          <p:cNvSpPr txBox="1"/>
          <p:nvPr/>
        </p:nvSpPr>
        <p:spPr>
          <a:xfrm>
            <a:off x="6469680" y="4355105"/>
            <a:ext cx="3726912" cy="1200329"/>
          </a:xfrm>
          <a:prstGeom prst="rect">
            <a:avLst/>
          </a:prstGeom>
          <a:noFill/>
        </p:spPr>
        <p:txBody>
          <a:bodyPr wrap="square" anchor="t">
            <a:spAutoFit/>
          </a:bodyPr>
          <a:lstStyle/>
          <a:p>
            <a:r>
              <a:rPr lang="en-US" b="1" dirty="0">
                <a:solidFill>
                  <a:srgbClr val="0089CF"/>
                </a:solidFill>
              </a:rPr>
              <a:t>61% of CIOs </a:t>
            </a:r>
            <a:r>
              <a:rPr lang="en-US" dirty="0"/>
              <a:t>struggle to manage a fragmented vendor ecosystem</a:t>
            </a:r>
            <a:r>
              <a:rPr lang="en-US" baseline="30000" dirty="0"/>
              <a:t>4</a:t>
            </a:r>
          </a:p>
        </p:txBody>
      </p:sp>
      <p:cxnSp>
        <p:nvCxnSpPr>
          <p:cNvPr id="14" name="Straight Connector 13">
            <a:extLst>
              <a:ext uri="{FF2B5EF4-FFF2-40B4-BE49-F238E27FC236}">
                <a16:creationId xmlns:a16="http://schemas.microsoft.com/office/drawing/2014/main" id="{9C3CC9D7-2AFD-4155-9E8D-6706A4C2C721}"/>
              </a:ext>
            </a:extLst>
          </p:cNvPr>
          <p:cNvCxnSpPr>
            <a:cxnSpLocks/>
          </p:cNvCxnSpPr>
          <p:nvPr/>
        </p:nvCxnSpPr>
        <p:spPr>
          <a:xfrm>
            <a:off x="6062682" y="4650147"/>
            <a:ext cx="0" cy="1668206"/>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80" name="Graphic 79">
            <a:extLst>
              <a:ext uri="{FF2B5EF4-FFF2-40B4-BE49-F238E27FC236}">
                <a16:creationId xmlns:a16="http://schemas.microsoft.com/office/drawing/2014/main" id="{3E2F2093-F18C-41DD-8A99-96565DACA06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40970" y="1863231"/>
            <a:ext cx="794046" cy="518160"/>
          </a:xfrm>
          <a:prstGeom prst="rect">
            <a:avLst/>
          </a:prstGeom>
        </p:spPr>
      </p:pic>
      <p:pic>
        <p:nvPicPr>
          <p:cNvPr id="83" name="Graphic 82">
            <a:extLst>
              <a:ext uri="{FF2B5EF4-FFF2-40B4-BE49-F238E27FC236}">
                <a16:creationId xmlns:a16="http://schemas.microsoft.com/office/drawing/2014/main" id="{D5DAF327-6766-4C59-A671-259A4B24A62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64991" y="4633733"/>
            <a:ext cx="546004" cy="643071"/>
          </a:xfrm>
          <a:prstGeom prst="rect">
            <a:avLst/>
          </a:prstGeom>
        </p:spPr>
      </p:pic>
      <p:pic>
        <p:nvPicPr>
          <p:cNvPr id="87" name="Graphic 86">
            <a:extLst>
              <a:ext uri="{FF2B5EF4-FFF2-40B4-BE49-F238E27FC236}">
                <a16:creationId xmlns:a16="http://schemas.microsoft.com/office/drawing/2014/main" id="{63A4DE1C-7810-4FC7-AEC6-15BA90827F8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0076182" y="1658026"/>
            <a:ext cx="667131" cy="667131"/>
          </a:xfrm>
          <a:prstGeom prst="rect">
            <a:avLst/>
          </a:prstGeom>
        </p:spPr>
      </p:pic>
      <p:sp>
        <p:nvSpPr>
          <p:cNvPr id="16" name="Freeform: Shape 15">
            <a:extLst>
              <a:ext uri="{FF2B5EF4-FFF2-40B4-BE49-F238E27FC236}">
                <a16:creationId xmlns:a16="http://schemas.microsoft.com/office/drawing/2014/main" id="{06AD0AB7-8E40-4D43-941E-A9F4C73242E7}"/>
              </a:ext>
            </a:extLst>
          </p:cNvPr>
          <p:cNvSpPr/>
          <p:nvPr/>
        </p:nvSpPr>
        <p:spPr>
          <a:xfrm>
            <a:off x="10196592" y="4627106"/>
            <a:ext cx="681005" cy="681209"/>
          </a:xfrm>
          <a:custGeom>
            <a:avLst/>
            <a:gdLst>
              <a:gd name="connsiteX0" fmla="*/ 514041 w 681005"/>
              <a:gd name="connsiteY0" fmla="*/ 680913 h 681209"/>
              <a:gd name="connsiteX1" fmla="*/ 509954 w 681005"/>
              <a:gd name="connsiteY1" fmla="*/ 681199 h 681209"/>
              <a:gd name="connsiteX2" fmla="*/ 431015 w 681005"/>
              <a:gd name="connsiteY2" fmla="*/ 681210 h 681209"/>
              <a:gd name="connsiteX3" fmla="*/ 421939 w 681005"/>
              <a:gd name="connsiteY3" fmla="*/ 645488 h 681209"/>
              <a:gd name="connsiteX4" fmla="*/ 415544 w 681005"/>
              <a:gd name="connsiteY4" fmla="*/ 638411 h 681209"/>
              <a:gd name="connsiteX5" fmla="*/ 396293 w 681005"/>
              <a:gd name="connsiteY5" fmla="*/ 630511 h 681209"/>
              <a:gd name="connsiteX6" fmla="*/ 384810 w 681005"/>
              <a:gd name="connsiteY6" fmla="*/ 631181 h 681209"/>
              <a:gd name="connsiteX7" fmla="*/ 355164 w 681005"/>
              <a:gd name="connsiteY7" fmla="*/ 648828 h 681209"/>
              <a:gd name="connsiteX8" fmla="*/ 296103 w 681005"/>
              <a:gd name="connsiteY8" fmla="*/ 589778 h 681209"/>
              <a:gd name="connsiteX9" fmla="*/ 314772 w 681005"/>
              <a:gd name="connsiteY9" fmla="*/ 558363 h 681209"/>
              <a:gd name="connsiteX10" fmla="*/ 315168 w 681005"/>
              <a:gd name="connsiteY10" fmla="*/ 550309 h 681209"/>
              <a:gd name="connsiteX11" fmla="*/ 306201 w 681005"/>
              <a:gd name="connsiteY11" fmla="*/ 528519 h 681209"/>
              <a:gd name="connsiteX12" fmla="*/ 300158 w 681005"/>
              <a:gd name="connsiteY12" fmla="*/ 523146 h 681209"/>
              <a:gd name="connsiteX13" fmla="*/ 263930 w 681005"/>
              <a:gd name="connsiteY13" fmla="*/ 513971 h 681209"/>
              <a:gd name="connsiteX14" fmla="*/ 263930 w 681005"/>
              <a:gd name="connsiteY14" fmla="*/ 430934 h 681209"/>
              <a:gd name="connsiteX15" fmla="*/ 299477 w 681005"/>
              <a:gd name="connsiteY15" fmla="*/ 421924 h 681209"/>
              <a:gd name="connsiteX16" fmla="*/ 306498 w 681005"/>
              <a:gd name="connsiteY16" fmla="*/ 415463 h 681209"/>
              <a:gd name="connsiteX17" fmla="*/ 314267 w 681005"/>
              <a:gd name="connsiteY17" fmla="*/ 395519 h 681209"/>
              <a:gd name="connsiteX18" fmla="*/ 208726 w 681005"/>
              <a:gd name="connsiteY18" fmla="*/ 395519 h 681209"/>
              <a:gd name="connsiteX19" fmla="*/ 208671 w 681005"/>
              <a:gd name="connsiteY19" fmla="*/ 361577 h 681209"/>
              <a:gd name="connsiteX20" fmla="*/ 167345 w 681005"/>
              <a:gd name="connsiteY20" fmla="*/ 330723 h 681209"/>
              <a:gd name="connsiteX21" fmla="*/ 142896 w 681005"/>
              <a:gd name="connsiteY21" fmla="*/ 363654 h 681209"/>
              <a:gd name="connsiteX22" fmla="*/ 142863 w 681005"/>
              <a:gd name="connsiteY22" fmla="*/ 395223 h 681209"/>
              <a:gd name="connsiteX23" fmla="*/ 137084 w 681005"/>
              <a:gd name="connsiteY23" fmla="*/ 395497 h 681209"/>
              <a:gd name="connsiteX24" fmla="*/ 36004 w 681005"/>
              <a:gd name="connsiteY24" fmla="*/ 395497 h 681209"/>
              <a:gd name="connsiteX25" fmla="*/ 18 w 681005"/>
              <a:gd name="connsiteY25" fmla="*/ 359632 h 681209"/>
              <a:gd name="connsiteX26" fmla="*/ 7 w 681005"/>
              <a:gd name="connsiteY26" fmla="*/ 269541 h 681209"/>
              <a:gd name="connsiteX27" fmla="*/ 7 w 681005"/>
              <a:gd name="connsiteY27" fmla="*/ 263640 h 681209"/>
              <a:gd name="connsiteX28" fmla="*/ 33378 w 681005"/>
              <a:gd name="connsiteY28" fmla="*/ 263596 h 681209"/>
              <a:gd name="connsiteX29" fmla="*/ 64793 w 681005"/>
              <a:gd name="connsiteY29" fmla="*/ 222259 h 681209"/>
              <a:gd name="connsiteX30" fmla="*/ 31873 w 681005"/>
              <a:gd name="connsiteY30" fmla="*/ 197789 h 681209"/>
              <a:gd name="connsiteX31" fmla="*/ 304 w 681005"/>
              <a:gd name="connsiteY31" fmla="*/ 197745 h 681209"/>
              <a:gd name="connsiteX32" fmla="*/ 29 w 681005"/>
              <a:gd name="connsiteY32" fmla="*/ 191965 h 681209"/>
              <a:gd name="connsiteX33" fmla="*/ 29 w 681005"/>
              <a:gd name="connsiteY33" fmla="*/ 101324 h 681209"/>
              <a:gd name="connsiteX34" fmla="*/ 35290 w 681005"/>
              <a:gd name="connsiteY34" fmla="*/ 65898 h 681209"/>
              <a:gd name="connsiteX35" fmla="*/ 114404 w 681005"/>
              <a:gd name="connsiteY35" fmla="*/ 65887 h 681209"/>
              <a:gd name="connsiteX36" fmla="*/ 120997 w 681005"/>
              <a:gd name="connsiteY36" fmla="*/ 65887 h 681209"/>
              <a:gd name="connsiteX37" fmla="*/ 140270 w 681005"/>
              <a:gd name="connsiteY37" fmla="*/ 13057 h 681209"/>
              <a:gd name="connsiteX38" fmla="*/ 176113 w 681005"/>
              <a:gd name="connsiteY38" fmla="*/ 3 h 681209"/>
              <a:gd name="connsiteX39" fmla="*/ 218000 w 681005"/>
              <a:gd name="connsiteY39" fmla="*/ 20606 h 681209"/>
              <a:gd name="connsiteX40" fmla="*/ 230625 w 681005"/>
              <a:gd name="connsiteY40" fmla="*/ 65877 h 681209"/>
              <a:gd name="connsiteX41" fmla="*/ 237152 w 681005"/>
              <a:gd name="connsiteY41" fmla="*/ 65877 h 681209"/>
              <a:gd name="connsiteX42" fmla="*/ 316267 w 681005"/>
              <a:gd name="connsiteY42" fmla="*/ 65887 h 681209"/>
              <a:gd name="connsiteX43" fmla="*/ 351582 w 681005"/>
              <a:gd name="connsiteY43" fmla="*/ 101302 h 681209"/>
              <a:gd name="connsiteX44" fmla="*/ 351593 w 681005"/>
              <a:gd name="connsiteY44" fmla="*/ 197723 h 681209"/>
              <a:gd name="connsiteX45" fmla="*/ 345033 w 681005"/>
              <a:gd name="connsiteY45" fmla="*/ 197734 h 681209"/>
              <a:gd name="connsiteX46" fmla="*/ 313267 w 681005"/>
              <a:gd name="connsiteY46" fmla="*/ 198789 h 681209"/>
              <a:gd name="connsiteX47" fmla="*/ 285786 w 681005"/>
              <a:gd name="connsiteY47" fmla="*/ 233665 h 681209"/>
              <a:gd name="connsiteX48" fmla="*/ 319288 w 681005"/>
              <a:gd name="connsiteY48" fmla="*/ 263640 h 681209"/>
              <a:gd name="connsiteX49" fmla="*/ 351396 w 681005"/>
              <a:gd name="connsiteY49" fmla="*/ 263662 h 681209"/>
              <a:gd name="connsiteX50" fmla="*/ 351396 w 681005"/>
              <a:gd name="connsiteY50" fmla="*/ 295660 h 681209"/>
              <a:gd name="connsiteX51" fmla="*/ 358131 w 681005"/>
              <a:gd name="connsiteY51" fmla="*/ 297879 h 681209"/>
              <a:gd name="connsiteX52" fmla="*/ 386470 w 681005"/>
              <a:gd name="connsiteY52" fmla="*/ 314669 h 681209"/>
              <a:gd name="connsiteX53" fmla="*/ 394524 w 681005"/>
              <a:gd name="connsiteY53" fmla="*/ 315196 h 681209"/>
              <a:gd name="connsiteX54" fmla="*/ 416302 w 681005"/>
              <a:gd name="connsiteY54" fmla="*/ 306208 h 681209"/>
              <a:gd name="connsiteX55" fmla="*/ 421719 w 681005"/>
              <a:gd name="connsiteY55" fmla="*/ 300220 h 681209"/>
              <a:gd name="connsiteX56" fmla="*/ 430971 w 681005"/>
              <a:gd name="connsiteY56" fmla="*/ 263684 h 681209"/>
              <a:gd name="connsiteX57" fmla="*/ 437136 w 681005"/>
              <a:gd name="connsiteY57" fmla="*/ 263684 h 681209"/>
              <a:gd name="connsiteX58" fmla="*/ 509108 w 681005"/>
              <a:gd name="connsiteY58" fmla="*/ 263574 h 681209"/>
              <a:gd name="connsiteX59" fmla="*/ 515305 w 681005"/>
              <a:gd name="connsiteY59" fmla="*/ 268475 h 681209"/>
              <a:gd name="connsiteX60" fmla="*/ 523128 w 681005"/>
              <a:gd name="connsiteY60" fmla="*/ 299890 h 681209"/>
              <a:gd name="connsiteX61" fmla="*/ 528853 w 681005"/>
              <a:gd name="connsiteY61" fmla="*/ 306252 h 681209"/>
              <a:gd name="connsiteX62" fmla="*/ 550720 w 681005"/>
              <a:gd name="connsiteY62" fmla="*/ 315032 h 681209"/>
              <a:gd name="connsiteX63" fmla="*/ 558093 w 681005"/>
              <a:gd name="connsiteY63" fmla="*/ 314669 h 681209"/>
              <a:gd name="connsiteX64" fmla="*/ 589705 w 681005"/>
              <a:gd name="connsiteY64" fmla="*/ 296143 h 681209"/>
              <a:gd name="connsiteX65" fmla="*/ 648799 w 681005"/>
              <a:gd name="connsiteY65" fmla="*/ 355182 h 681209"/>
              <a:gd name="connsiteX66" fmla="*/ 630493 w 681005"/>
              <a:gd name="connsiteY66" fmla="*/ 386004 h 681209"/>
              <a:gd name="connsiteX67" fmla="*/ 629988 w 681005"/>
              <a:gd name="connsiteY67" fmla="*/ 395025 h 681209"/>
              <a:gd name="connsiteX68" fmla="*/ 638526 w 681005"/>
              <a:gd name="connsiteY68" fmla="*/ 415803 h 681209"/>
              <a:gd name="connsiteX69" fmla="*/ 645283 w 681005"/>
              <a:gd name="connsiteY69" fmla="*/ 421825 h 681209"/>
              <a:gd name="connsiteX70" fmla="*/ 681005 w 681005"/>
              <a:gd name="connsiteY70" fmla="*/ 430901 h 681209"/>
              <a:gd name="connsiteX71" fmla="*/ 681005 w 681005"/>
              <a:gd name="connsiteY71" fmla="*/ 513982 h 681209"/>
              <a:gd name="connsiteX72" fmla="*/ 645547 w 681005"/>
              <a:gd name="connsiteY72" fmla="*/ 522981 h 681209"/>
              <a:gd name="connsiteX73" fmla="*/ 638449 w 681005"/>
              <a:gd name="connsiteY73" fmla="*/ 529343 h 681209"/>
              <a:gd name="connsiteX74" fmla="*/ 629878 w 681005"/>
              <a:gd name="connsiteY74" fmla="*/ 550111 h 681209"/>
              <a:gd name="connsiteX75" fmla="*/ 630350 w 681005"/>
              <a:gd name="connsiteY75" fmla="*/ 558649 h 681209"/>
              <a:gd name="connsiteX76" fmla="*/ 648821 w 681005"/>
              <a:gd name="connsiteY76" fmla="*/ 589723 h 681209"/>
              <a:gd name="connsiteX77" fmla="*/ 589716 w 681005"/>
              <a:gd name="connsiteY77" fmla="*/ 648751 h 681209"/>
              <a:gd name="connsiteX78" fmla="*/ 558444 w 681005"/>
              <a:gd name="connsiteY78" fmla="*/ 630170 h 681209"/>
              <a:gd name="connsiteX79" fmla="*/ 550379 w 681005"/>
              <a:gd name="connsiteY79" fmla="*/ 629731 h 681209"/>
              <a:gd name="connsiteX80" fmla="*/ 528601 w 681005"/>
              <a:gd name="connsiteY80" fmla="*/ 638730 h 681209"/>
              <a:gd name="connsiteX81" fmla="*/ 523205 w 681005"/>
              <a:gd name="connsiteY81" fmla="*/ 644718 h 681209"/>
              <a:gd name="connsiteX82" fmla="*/ 514041 w 681005"/>
              <a:gd name="connsiteY82" fmla="*/ 680913 h 681209"/>
              <a:gd name="connsiteX83" fmla="*/ 329628 w 681005"/>
              <a:gd name="connsiteY83" fmla="*/ 175878 h 681209"/>
              <a:gd name="connsiteX84" fmla="*/ 329628 w 681005"/>
              <a:gd name="connsiteY84" fmla="*/ 101961 h 681209"/>
              <a:gd name="connsiteX85" fmla="*/ 315322 w 681005"/>
              <a:gd name="connsiteY85" fmla="*/ 87875 h 681209"/>
              <a:gd name="connsiteX86" fmla="*/ 214792 w 681005"/>
              <a:gd name="connsiteY86" fmla="*/ 87875 h 681209"/>
              <a:gd name="connsiteX87" fmla="*/ 208715 w 681005"/>
              <a:gd name="connsiteY87" fmla="*/ 87875 h 681209"/>
              <a:gd name="connsiteX88" fmla="*/ 208649 w 681005"/>
              <a:gd name="connsiteY88" fmla="*/ 55196 h 681209"/>
              <a:gd name="connsiteX89" fmla="*/ 178025 w 681005"/>
              <a:gd name="connsiteY89" fmla="*/ 22023 h 681209"/>
              <a:gd name="connsiteX90" fmla="*/ 143325 w 681005"/>
              <a:gd name="connsiteY90" fmla="*/ 49856 h 681209"/>
              <a:gd name="connsiteX91" fmla="*/ 142852 w 681005"/>
              <a:gd name="connsiteY91" fmla="*/ 62459 h 681209"/>
              <a:gd name="connsiteX92" fmla="*/ 142830 w 681005"/>
              <a:gd name="connsiteY92" fmla="*/ 87886 h 681209"/>
              <a:gd name="connsiteX93" fmla="*/ 136139 w 681005"/>
              <a:gd name="connsiteY93" fmla="*/ 87886 h 681209"/>
              <a:gd name="connsiteX94" fmla="*/ 35609 w 681005"/>
              <a:gd name="connsiteY94" fmla="*/ 87897 h 681209"/>
              <a:gd name="connsiteX95" fmla="*/ 21972 w 681005"/>
              <a:gd name="connsiteY95" fmla="*/ 101544 h 681209"/>
              <a:gd name="connsiteX96" fmla="*/ 21972 w 681005"/>
              <a:gd name="connsiteY96" fmla="*/ 170219 h 681209"/>
              <a:gd name="connsiteX97" fmla="*/ 22236 w 681005"/>
              <a:gd name="connsiteY97" fmla="*/ 175856 h 681209"/>
              <a:gd name="connsiteX98" fmla="*/ 33653 w 681005"/>
              <a:gd name="connsiteY98" fmla="*/ 175878 h 681209"/>
              <a:gd name="connsiteX99" fmla="*/ 87857 w 681005"/>
              <a:gd name="connsiteY99" fmla="*/ 231808 h 681209"/>
              <a:gd name="connsiteX100" fmla="*/ 32488 w 681005"/>
              <a:gd name="connsiteY100" fmla="*/ 285671 h 681209"/>
              <a:gd name="connsiteX101" fmla="*/ 21961 w 681005"/>
              <a:gd name="connsiteY101" fmla="*/ 285671 h 681209"/>
              <a:gd name="connsiteX102" fmla="*/ 21972 w 681005"/>
              <a:gd name="connsiteY102" fmla="*/ 360006 h 681209"/>
              <a:gd name="connsiteX103" fmla="*/ 35697 w 681005"/>
              <a:gd name="connsiteY103" fmla="*/ 373587 h 681209"/>
              <a:gd name="connsiteX104" fmla="*/ 115349 w 681005"/>
              <a:gd name="connsiteY104" fmla="*/ 373598 h 681209"/>
              <a:gd name="connsiteX105" fmla="*/ 120920 w 681005"/>
              <a:gd name="connsiteY105" fmla="*/ 373598 h 681209"/>
              <a:gd name="connsiteX106" fmla="*/ 120942 w 681005"/>
              <a:gd name="connsiteY106" fmla="*/ 361830 h 681209"/>
              <a:gd name="connsiteX107" fmla="*/ 176938 w 681005"/>
              <a:gd name="connsiteY107" fmla="*/ 307681 h 681209"/>
              <a:gd name="connsiteX108" fmla="*/ 230735 w 681005"/>
              <a:gd name="connsiteY108" fmla="*/ 363116 h 681209"/>
              <a:gd name="connsiteX109" fmla="*/ 230735 w 681005"/>
              <a:gd name="connsiteY109" fmla="*/ 373587 h 681209"/>
              <a:gd name="connsiteX110" fmla="*/ 304026 w 681005"/>
              <a:gd name="connsiteY110" fmla="*/ 373576 h 681209"/>
              <a:gd name="connsiteX111" fmla="*/ 306718 w 681005"/>
              <a:gd name="connsiteY111" fmla="*/ 373301 h 681209"/>
              <a:gd name="connsiteX112" fmla="*/ 295532 w 681005"/>
              <a:gd name="connsiteY112" fmla="*/ 354039 h 681209"/>
              <a:gd name="connsiteX113" fmla="*/ 326233 w 681005"/>
              <a:gd name="connsiteY113" fmla="*/ 323438 h 681209"/>
              <a:gd name="connsiteX114" fmla="*/ 329430 w 681005"/>
              <a:gd name="connsiteY114" fmla="*/ 319229 h 681209"/>
              <a:gd name="connsiteX115" fmla="*/ 329573 w 681005"/>
              <a:gd name="connsiteY115" fmla="*/ 285463 h 681209"/>
              <a:gd name="connsiteX116" fmla="*/ 283973 w 681005"/>
              <a:gd name="connsiteY116" fmla="*/ 273288 h 681209"/>
              <a:gd name="connsiteX117" fmla="*/ 263765 w 681005"/>
              <a:gd name="connsiteY117" fmla="*/ 231676 h 681209"/>
              <a:gd name="connsiteX118" fmla="*/ 277094 w 681005"/>
              <a:gd name="connsiteY118" fmla="*/ 195459 h 681209"/>
              <a:gd name="connsiteX119" fmla="*/ 329628 w 681005"/>
              <a:gd name="connsiteY119" fmla="*/ 175878 h 681209"/>
              <a:gd name="connsiteX120" fmla="*/ 323618 w 681005"/>
              <a:gd name="connsiteY120" fmla="*/ 586427 h 681209"/>
              <a:gd name="connsiteX121" fmla="*/ 358296 w 681005"/>
              <a:gd name="connsiteY121" fmla="*/ 621435 h 681209"/>
              <a:gd name="connsiteX122" fmla="*/ 386887 w 681005"/>
              <a:gd name="connsiteY122" fmla="*/ 604667 h 681209"/>
              <a:gd name="connsiteX123" fmla="*/ 393711 w 681005"/>
              <a:gd name="connsiteY123" fmla="*/ 604590 h 681209"/>
              <a:gd name="connsiteX124" fmla="*/ 434740 w 681005"/>
              <a:gd name="connsiteY124" fmla="*/ 621325 h 681209"/>
              <a:gd name="connsiteX125" fmla="*/ 439784 w 681005"/>
              <a:gd name="connsiteY125" fmla="*/ 626852 h 681209"/>
              <a:gd name="connsiteX126" fmla="*/ 447047 w 681005"/>
              <a:gd name="connsiteY126" fmla="*/ 655586 h 681209"/>
              <a:gd name="connsiteX127" fmla="*/ 451926 w 681005"/>
              <a:gd name="connsiteY127" fmla="*/ 659311 h 681209"/>
              <a:gd name="connsiteX128" fmla="*/ 493131 w 681005"/>
              <a:gd name="connsiteY128" fmla="*/ 659311 h 681209"/>
              <a:gd name="connsiteX129" fmla="*/ 497933 w 681005"/>
              <a:gd name="connsiteY129" fmla="*/ 655487 h 681209"/>
              <a:gd name="connsiteX130" fmla="*/ 505020 w 681005"/>
              <a:gd name="connsiteY130" fmla="*/ 627280 h 681209"/>
              <a:gd name="connsiteX131" fmla="*/ 510822 w 681005"/>
              <a:gd name="connsiteY131" fmla="*/ 621127 h 681209"/>
              <a:gd name="connsiteX132" fmla="*/ 550753 w 681005"/>
              <a:gd name="connsiteY132" fmla="*/ 604612 h 681209"/>
              <a:gd name="connsiteX133" fmla="*/ 558730 w 681005"/>
              <a:gd name="connsiteY133" fmla="*/ 604799 h 681209"/>
              <a:gd name="connsiteX134" fmla="*/ 586145 w 681005"/>
              <a:gd name="connsiteY134" fmla="*/ 621127 h 681209"/>
              <a:gd name="connsiteX135" fmla="*/ 621318 w 681005"/>
              <a:gd name="connsiteY135" fmla="*/ 586372 h 681209"/>
              <a:gd name="connsiteX136" fmla="*/ 604704 w 681005"/>
              <a:gd name="connsiteY136" fmla="*/ 558462 h 681209"/>
              <a:gd name="connsiteX137" fmla="*/ 604484 w 681005"/>
              <a:gd name="connsiteY137" fmla="*/ 550968 h 681209"/>
              <a:gd name="connsiteX138" fmla="*/ 621241 w 681005"/>
              <a:gd name="connsiteY138" fmla="*/ 510543 h 681209"/>
              <a:gd name="connsiteX139" fmla="*/ 627054 w 681005"/>
              <a:gd name="connsiteY139" fmla="*/ 505104 h 681209"/>
              <a:gd name="connsiteX140" fmla="*/ 655249 w 681005"/>
              <a:gd name="connsiteY140" fmla="*/ 497972 h 681209"/>
              <a:gd name="connsiteX141" fmla="*/ 659359 w 681005"/>
              <a:gd name="connsiteY141" fmla="*/ 492852 h 681209"/>
              <a:gd name="connsiteX142" fmla="*/ 659381 w 681005"/>
              <a:gd name="connsiteY142" fmla="*/ 452196 h 681209"/>
              <a:gd name="connsiteX143" fmla="*/ 654887 w 681005"/>
              <a:gd name="connsiteY143" fmla="*/ 446812 h 681209"/>
              <a:gd name="connsiteX144" fmla="*/ 626702 w 681005"/>
              <a:gd name="connsiteY144" fmla="*/ 439681 h 681209"/>
              <a:gd name="connsiteX145" fmla="*/ 621329 w 681005"/>
              <a:gd name="connsiteY145" fmla="*/ 434505 h 681209"/>
              <a:gd name="connsiteX146" fmla="*/ 604583 w 681005"/>
              <a:gd name="connsiteY146" fmla="*/ 394080 h 681209"/>
              <a:gd name="connsiteX147" fmla="*/ 604935 w 681005"/>
              <a:gd name="connsiteY147" fmla="*/ 386114 h 681209"/>
              <a:gd name="connsiteX148" fmla="*/ 621516 w 681005"/>
              <a:gd name="connsiteY148" fmla="*/ 358182 h 681209"/>
              <a:gd name="connsiteX149" fmla="*/ 586717 w 681005"/>
              <a:gd name="connsiteY149" fmla="*/ 323427 h 681209"/>
              <a:gd name="connsiteX150" fmla="*/ 558290 w 681005"/>
              <a:gd name="connsiteY150" fmla="*/ 340106 h 681209"/>
              <a:gd name="connsiteX151" fmla="*/ 551478 w 681005"/>
              <a:gd name="connsiteY151" fmla="*/ 340414 h 681209"/>
              <a:gd name="connsiteX152" fmla="*/ 510042 w 681005"/>
              <a:gd name="connsiteY152" fmla="*/ 323240 h 681209"/>
              <a:gd name="connsiteX153" fmla="*/ 505438 w 681005"/>
              <a:gd name="connsiteY153" fmla="*/ 318262 h 681209"/>
              <a:gd name="connsiteX154" fmla="*/ 497944 w 681005"/>
              <a:gd name="connsiteY154" fmla="*/ 289594 h 681209"/>
              <a:gd name="connsiteX155" fmla="*/ 493296 w 681005"/>
              <a:gd name="connsiteY155" fmla="*/ 285584 h 681209"/>
              <a:gd name="connsiteX156" fmla="*/ 451552 w 681005"/>
              <a:gd name="connsiteY156" fmla="*/ 285803 h 681209"/>
              <a:gd name="connsiteX157" fmla="*/ 447300 w 681005"/>
              <a:gd name="connsiteY157" fmla="*/ 289210 h 681209"/>
              <a:gd name="connsiteX158" fmla="*/ 439850 w 681005"/>
              <a:gd name="connsiteY158" fmla="*/ 317889 h 681209"/>
              <a:gd name="connsiteX159" fmla="*/ 434400 w 681005"/>
              <a:gd name="connsiteY159" fmla="*/ 323701 h 681209"/>
              <a:gd name="connsiteX160" fmla="*/ 393963 w 681005"/>
              <a:gd name="connsiteY160" fmla="*/ 340447 h 681209"/>
              <a:gd name="connsiteX161" fmla="*/ 386470 w 681005"/>
              <a:gd name="connsiteY161" fmla="*/ 340249 h 681209"/>
              <a:gd name="connsiteX162" fmla="*/ 358285 w 681005"/>
              <a:gd name="connsiteY162" fmla="*/ 323492 h 681209"/>
              <a:gd name="connsiteX163" fmla="*/ 323497 w 681005"/>
              <a:gd name="connsiteY163" fmla="*/ 358292 h 681209"/>
              <a:gd name="connsiteX164" fmla="*/ 340100 w 681005"/>
              <a:gd name="connsiteY164" fmla="*/ 386213 h 681209"/>
              <a:gd name="connsiteX165" fmla="*/ 340342 w 681005"/>
              <a:gd name="connsiteY165" fmla="*/ 394190 h 681209"/>
              <a:gd name="connsiteX166" fmla="*/ 323804 w 681005"/>
              <a:gd name="connsiteY166" fmla="*/ 434110 h 681209"/>
              <a:gd name="connsiteX167" fmla="*/ 317673 w 681005"/>
              <a:gd name="connsiteY167" fmla="*/ 439944 h 681209"/>
              <a:gd name="connsiteX168" fmla="*/ 285676 w 681005"/>
              <a:gd name="connsiteY168" fmla="*/ 448119 h 681209"/>
              <a:gd name="connsiteX169" fmla="*/ 285830 w 681005"/>
              <a:gd name="connsiteY169" fmla="*/ 494083 h 681209"/>
              <a:gd name="connsiteX170" fmla="*/ 289335 w 681005"/>
              <a:gd name="connsiteY170" fmla="*/ 497687 h 681209"/>
              <a:gd name="connsiteX171" fmla="*/ 318014 w 681005"/>
              <a:gd name="connsiteY171" fmla="*/ 505115 h 681209"/>
              <a:gd name="connsiteX172" fmla="*/ 323717 w 681005"/>
              <a:gd name="connsiteY172" fmla="*/ 510664 h 681209"/>
              <a:gd name="connsiteX173" fmla="*/ 340254 w 681005"/>
              <a:gd name="connsiteY173" fmla="*/ 550583 h 681209"/>
              <a:gd name="connsiteX174" fmla="*/ 339913 w 681005"/>
              <a:gd name="connsiteY174" fmla="*/ 559033 h 681209"/>
              <a:gd name="connsiteX175" fmla="*/ 323618 w 681005"/>
              <a:gd name="connsiteY175" fmla="*/ 586427 h 68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681005" h="681209">
                <a:moveTo>
                  <a:pt x="514041" y="680913"/>
                </a:moveTo>
                <a:cubicBezTo>
                  <a:pt x="512470" y="681023"/>
                  <a:pt x="511206" y="681199"/>
                  <a:pt x="509954" y="681199"/>
                </a:cubicBezTo>
                <a:cubicBezTo>
                  <a:pt x="483791" y="681210"/>
                  <a:pt x="457617" y="681210"/>
                  <a:pt x="431015" y="681210"/>
                </a:cubicBezTo>
                <a:cubicBezTo>
                  <a:pt x="427917" y="669145"/>
                  <a:pt x="424730" y="657366"/>
                  <a:pt x="421939" y="645488"/>
                </a:cubicBezTo>
                <a:cubicBezTo>
                  <a:pt x="421038" y="641664"/>
                  <a:pt x="419291" y="639675"/>
                  <a:pt x="415544" y="638411"/>
                </a:cubicBezTo>
                <a:cubicBezTo>
                  <a:pt x="408973" y="636192"/>
                  <a:pt x="402380" y="633774"/>
                  <a:pt x="396293" y="630511"/>
                </a:cubicBezTo>
                <a:cubicBezTo>
                  <a:pt x="391887" y="628148"/>
                  <a:pt x="388755" y="628720"/>
                  <a:pt x="384810" y="631181"/>
                </a:cubicBezTo>
                <a:cubicBezTo>
                  <a:pt x="374888" y="637389"/>
                  <a:pt x="364713" y="643180"/>
                  <a:pt x="355164" y="648828"/>
                </a:cubicBezTo>
                <a:cubicBezTo>
                  <a:pt x="335408" y="629082"/>
                  <a:pt x="315904" y="609579"/>
                  <a:pt x="296103" y="589778"/>
                </a:cubicBezTo>
                <a:cubicBezTo>
                  <a:pt x="302048" y="579724"/>
                  <a:pt x="308289" y="568967"/>
                  <a:pt x="314772" y="558363"/>
                </a:cubicBezTo>
                <a:cubicBezTo>
                  <a:pt x="316497" y="555539"/>
                  <a:pt x="316563" y="553319"/>
                  <a:pt x="315168" y="550309"/>
                </a:cubicBezTo>
                <a:cubicBezTo>
                  <a:pt x="311882" y="543177"/>
                  <a:pt x="308828" y="535914"/>
                  <a:pt x="306201" y="528519"/>
                </a:cubicBezTo>
                <a:cubicBezTo>
                  <a:pt x="305059" y="525289"/>
                  <a:pt x="303257" y="523904"/>
                  <a:pt x="300158" y="523146"/>
                </a:cubicBezTo>
                <a:cubicBezTo>
                  <a:pt x="288104" y="520190"/>
                  <a:pt x="276094" y="517070"/>
                  <a:pt x="263930" y="513971"/>
                </a:cubicBezTo>
                <a:cubicBezTo>
                  <a:pt x="263930" y="486226"/>
                  <a:pt x="263930" y="458800"/>
                  <a:pt x="263930" y="430934"/>
                </a:cubicBezTo>
                <a:cubicBezTo>
                  <a:pt x="275797" y="427890"/>
                  <a:pt x="287588" y="424693"/>
                  <a:pt x="299477" y="421924"/>
                </a:cubicBezTo>
                <a:cubicBezTo>
                  <a:pt x="303345" y="421023"/>
                  <a:pt x="305268" y="419188"/>
                  <a:pt x="306498" y="415463"/>
                </a:cubicBezTo>
                <a:cubicBezTo>
                  <a:pt x="308674" y="408925"/>
                  <a:pt x="311476" y="402596"/>
                  <a:pt x="314267" y="395519"/>
                </a:cubicBezTo>
                <a:cubicBezTo>
                  <a:pt x="278984" y="395519"/>
                  <a:pt x="244141" y="395519"/>
                  <a:pt x="208726" y="395519"/>
                </a:cubicBezTo>
                <a:cubicBezTo>
                  <a:pt x="208726" y="383817"/>
                  <a:pt x="208990" y="372697"/>
                  <a:pt x="208671" y="361577"/>
                </a:cubicBezTo>
                <a:cubicBezTo>
                  <a:pt x="208045" y="340238"/>
                  <a:pt x="187783" y="325240"/>
                  <a:pt x="167345" y="330723"/>
                </a:cubicBezTo>
                <a:cubicBezTo>
                  <a:pt x="153456" y="334448"/>
                  <a:pt x="143193" y="348095"/>
                  <a:pt x="142896" y="363654"/>
                </a:cubicBezTo>
                <a:cubicBezTo>
                  <a:pt x="142699" y="374049"/>
                  <a:pt x="142863" y="384454"/>
                  <a:pt x="142863" y="395223"/>
                </a:cubicBezTo>
                <a:cubicBezTo>
                  <a:pt x="140622" y="395333"/>
                  <a:pt x="138853" y="395497"/>
                  <a:pt x="137084" y="395497"/>
                </a:cubicBezTo>
                <a:cubicBezTo>
                  <a:pt x="103394" y="395508"/>
                  <a:pt x="69694" y="395530"/>
                  <a:pt x="36004" y="395497"/>
                </a:cubicBezTo>
                <a:cubicBezTo>
                  <a:pt x="13599" y="395486"/>
                  <a:pt x="40" y="381971"/>
                  <a:pt x="18" y="359632"/>
                </a:cubicBezTo>
                <a:cubicBezTo>
                  <a:pt x="-15" y="329602"/>
                  <a:pt x="7" y="299571"/>
                  <a:pt x="7" y="269541"/>
                </a:cubicBezTo>
                <a:cubicBezTo>
                  <a:pt x="7" y="267761"/>
                  <a:pt x="7" y="265981"/>
                  <a:pt x="7" y="263640"/>
                </a:cubicBezTo>
                <a:cubicBezTo>
                  <a:pt x="11512" y="263640"/>
                  <a:pt x="22456" y="263849"/>
                  <a:pt x="33378" y="263596"/>
                </a:cubicBezTo>
                <a:cubicBezTo>
                  <a:pt x="55091" y="263102"/>
                  <a:pt x="70342" y="242895"/>
                  <a:pt x="64793" y="222259"/>
                </a:cubicBezTo>
                <a:cubicBezTo>
                  <a:pt x="61046" y="208348"/>
                  <a:pt x="47443" y="198107"/>
                  <a:pt x="31873" y="197789"/>
                </a:cubicBezTo>
                <a:cubicBezTo>
                  <a:pt x="21478" y="197580"/>
                  <a:pt x="11072" y="197745"/>
                  <a:pt x="304" y="197745"/>
                </a:cubicBezTo>
                <a:cubicBezTo>
                  <a:pt x="194" y="195514"/>
                  <a:pt x="29" y="193745"/>
                  <a:pt x="29" y="191965"/>
                </a:cubicBezTo>
                <a:cubicBezTo>
                  <a:pt x="18" y="161748"/>
                  <a:pt x="-15" y="131530"/>
                  <a:pt x="29" y="101324"/>
                </a:cubicBezTo>
                <a:cubicBezTo>
                  <a:pt x="29" y="79667"/>
                  <a:pt x="13709" y="65931"/>
                  <a:pt x="35290" y="65898"/>
                </a:cubicBezTo>
                <a:cubicBezTo>
                  <a:pt x="61661" y="65855"/>
                  <a:pt x="88033" y="65887"/>
                  <a:pt x="114404" y="65887"/>
                </a:cubicBezTo>
                <a:cubicBezTo>
                  <a:pt x="116371" y="65887"/>
                  <a:pt x="118327" y="65887"/>
                  <a:pt x="120997" y="65887"/>
                </a:cubicBezTo>
                <a:cubicBezTo>
                  <a:pt x="119404" y="45021"/>
                  <a:pt x="124096" y="26803"/>
                  <a:pt x="140270" y="13057"/>
                </a:cubicBezTo>
                <a:cubicBezTo>
                  <a:pt x="150566" y="4299"/>
                  <a:pt x="162598" y="-129"/>
                  <a:pt x="176113" y="3"/>
                </a:cubicBezTo>
                <a:cubicBezTo>
                  <a:pt x="193310" y="168"/>
                  <a:pt x="207221" y="7365"/>
                  <a:pt x="218000" y="20606"/>
                </a:cubicBezTo>
                <a:cubicBezTo>
                  <a:pt x="228604" y="33626"/>
                  <a:pt x="231702" y="48966"/>
                  <a:pt x="230625" y="65877"/>
                </a:cubicBezTo>
                <a:cubicBezTo>
                  <a:pt x="233230" y="65877"/>
                  <a:pt x="235185" y="65877"/>
                  <a:pt x="237152" y="65877"/>
                </a:cubicBezTo>
                <a:cubicBezTo>
                  <a:pt x="263524" y="65877"/>
                  <a:pt x="289895" y="65844"/>
                  <a:pt x="316267" y="65887"/>
                </a:cubicBezTo>
                <a:cubicBezTo>
                  <a:pt x="337880" y="65920"/>
                  <a:pt x="351549" y="79623"/>
                  <a:pt x="351582" y="101302"/>
                </a:cubicBezTo>
                <a:cubicBezTo>
                  <a:pt x="351626" y="133157"/>
                  <a:pt x="351593" y="165000"/>
                  <a:pt x="351593" y="197723"/>
                </a:cubicBezTo>
                <a:cubicBezTo>
                  <a:pt x="349242" y="197723"/>
                  <a:pt x="347132" y="197679"/>
                  <a:pt x="345033" y="197734"/>
                </a:cubicBezTo>
                <a:cubicBezTo>
                  <a:pt x="334430" y="197986"/>
                  <a:pt x="323673" y="197184"/>
                  <a:pt x="313267" y="198789"/>
                </a:cubicBezTo>
                <a:cubicBezTo>
                  <a:pt x="295807" y="201470"/>
                  <a:pt x="284313" y="216952"/>
                  <a:pt x="285786" y="233665"/>
                </a:cubicBezTo>
                <a:cubicBezTo>
                  <a:pt x="287280" y="250729"/>
                  <a:pt x="301422" y="263442"/>
                  <a:pt x="319288" y="263640"/>
                </a:cubicBezTo>
                <a:cubicBezTo>
                  <a:pt x="329859" y="263750"/>
                  <a:pt x="340440" y="263662"/>
                  <a:pt x="351396" y="263662"/>
                </a:cubicBezTo>
                <a:cubicBezTo>
                  <a:pt x="351396" y="274936"/>
                  <a:pt x="351396" y="285682"/>
                  <a:pt x="351396" y="295660"/>
                </a:cubicBezTo>
                <a:cubicBezTo>
                  <a:pt x="354088" y="296517"/>
                  <a:pt x="356318" y="296835"/>
                  <a:pt x="358131" y="297879"/>
                </a:cubicBezTo>
                <a:cubicBezTo>
                  <a:pt x="367647" y="303351"/>
                  <a:pt x="377119" y="308922"/>
                  <a:pt x="386470" y="314669"/>
                </a:cubicBezTo>
                <a:cubicBezTo>
                  <a:pt x="389239" y="316372"/>
                  <a:pt x="391458" y="316625"/>
                  <a:pt x="394524" y="315196"/>
                </a:cubicBezTo>
                <a:cubicBezTo>
                  <a:pt x="401644" y="311878"/>
                  <a:pt x="408918" y="308867"/>
                  <a:pt x="416302" y="306208"/>
                </a:cubicBezTo>
                <a:cubicBezTo>
                  <a:pt x="419467" y="305065"/>
                  <a:pt x="420950" y="303340"/>
                  <a:pt x="421719" y="300220"/>
                </a:cubicBezTo>
                <a:cubicBezTo>
                  <a:pt x="424664" y="288155"/>
                  <a:pt x="427796" y="276134"/>
                  <a:pt x="430971" y="263684"/>
                </a:cubicBezTo>
                <a:cubicBezTo>
                  <a:pt x="433158" y="263684"/>
                  <a:pt x="435147" y="263684"/>
                  <a:pt x="437136" y="263684"/>
                </a:cubicBezTo>
                <a:cubicBezTo>
                  <a:pt x="461123" y="263684"/>
                  <a:pt x="485110" y="263794"/>
                  <a:pt x="509108" y="263574"/>
                </a:cubicBezTo>
                <a:cubicBezTo>
                  <a:pt x="513041" y="263541"/>
                  <a:pt x="514459" y="264838"/>
                  <a:pt x="515305" y="268475"/>
                </a:cubicBezTo>
                <a:cubicBezTo>
                  <a:pt x="517744" y="278991"/>
                  <a:pt x="520656" y="289385"/>
                  <a:pt x="523128" y="299890"/>
                </a:cubicBezTo>
                <a:cubicBezTo>
                  <a:pt x="523920" y="303274"/>
                  <a:pt x="525491" y="305043"/>
                  <a:pt x="528853" y="306252"/>
                </a:cubicBezTo>
                <a:cubicBezTo>
                  <a:pt x="536248" y="308900"/>
                  <a:pt x="543336" y="312383"/>
                  <a:pt x="550720" y="315032"/>
                </a:cubicBezTo>
                <a:cubicBezTo>
                  <a:pt x="552895" y="315812"/>
                  <a:pt x="556126" y="315757"/>
                  <a:pt x="558093" y="314669"/>
                </a:cubicBezTo>
                <a:cubicBezTo>
                  <a:pt x="568960" y="308626"/>
                  <a:pt x="579585" y="302132"/>
                  <a:pt x="589705" y="296143"/>
                </a:cubicBezTo>
                <a:cubicBezTo>
                  <a:pt x="609451" y="315878"/>
                  <a:pt x="628955" y="335360"/>
                  <a:pt x="648799" y="355182"/>
                </a:cubicBezTo>
                <a:cubicBezTo>
                  <a:pt x="643020" y="364973"/>
                  <a:pt x="636910" y="375587"/>
                  <a:pt x="630493" y="386004"/>
                </a:cubicBezTo>
                <a:cubicBezTo>
                  <a:pt x="628559" y="389146"/>
                  <a:pt x="628307" y="391586"/>
                  <a:pt x="629988" y="395025"/>
                </a:cubicBezTo>
                <a:cubicBezTo>
                  <a:pt x="633251" y="401750"/>
                  <a:pt x="636108" y="408727"/>
                  <a:pt x="638526" y="415803"/>
                </a:cubicBezTo>
                <a:cubicBezTo>
                  <a:pt x="639767" y="419441"/>
                  <a:pt x="641767" y="420968"/>
                  <a:pt x="645283" y="421825"/>
                </a:cubicBezTo>
                <a:cubicBezTo>
                  <a:pt x="657183" y="424693"/>
                  <a:pt x="669006" y="427824"/>
                  <a:pt x="681005" y="430901"/>
                </a:cubicBezTo>
                <a:cubicBezTo>
                  <a:pt x="681005" y="458613"/>
                  <a:pt x="681005" y="486039"/>
                  <a:pt x="681005" y="513982"/>
                </a:cubicBezTo>
                <a:cubicBezTo>
                  <a:pt x="669204" y="517015"/>
                  <a:pt x="657425" y="520190"/>
                  <a:pt x="645547" y="522981"/>
                </a:cubicBezTo>
                <a:cubicBezTo>
                  <a:pt x="641745" y="523871"/>
                  <a:pt x="639745" y="525586"/>
                  <a:pt x="638449" y="529343"/>
                </a:cubicBezTo>
                <a:cubicBezTo>
                  <a:pt x="635998" y="536409"/>
                  <a:pt x="633086" y="543342"/>
                  <a:pt x="629878" y="550111"/>
                </a:cubicBezTo>
                <a:cubicBezTo>
                  <a:pt x="628351" y="553330"/>
                  <a:pt x="628493" y="555649"/>
                  <a:pt x="630350" y="558649"/>
                </a:cubicBezTo>
                <a:cubicBezTo>
                  <a:pt x="636778" y="569076"/>
                  <a:pt x="642899" y="579702"/>
                  <a:pt x="648821" y="589723"/>
                </a:cubicBezTo>
                <a:cubicBezTo>
                  <a:pt x="629098" y="609425"/>
                  <a:pt x="609594" y="628907"/>
                  <a:pt x="589716" y="648751"/>
                </a:cubicBezTo>
                <a:cubicBezTo>
                  <a:pt x="579794" y="642883"/>
                  <a:pt x="569048" y="636642"/>
                  <a:pt x="558444" y="630170"/>
                </a:cubicBezTo>
                <a:cubicBezTo>
                  <a:pt x="555642" y="628456"/>
                  <a:pt x="553412" y="628324"/>
                  <a:pt x="550379" y="629731"/>
                </a:cubicBezTo>
                <a:cubicBezTo>
                  <a:pt x="543259" y="633038"/>
                  <a:pt x="535985" y="636082"/>
                  <a:pt x="528601" y="638730"/>
                </a:cubicBezTo>
                <a:cubicBezTo>
                  <a:pt x="525414" y="639873"/>
                  <a:pt x="523964" y="641609"/>
                  <a:pt x="523205" y="644718"/>
                </a:cubicBezTo>
                <a:cubicBezTo>
                  <a:pt x="520261" y="656783"/>
                  <a:pt x="517129" y="668804"/>
                  <a:pt x="514041" y="680913"/>
                </a:cubicBezTo>
                <a:close/>
                <a:moveTo>
                  <a:pt x="329628" y="175878"/>
                </a:moveTo>
                <a:cubicBezTo>
                  <a:pt x="329628" y="150628"/>
                  <a:pt x="329639" y="126289"/>
                  <a:pt x="329628" y="101961"/>
                </a:cubicBezTo>
                <a:cubicBezTo>
                  <a:pt x="329617" y="91490"/>
                  <a:pt x="325947" y="87875"/>
                  <a:pt x="315322" y="87875"/>
                </a:cubicBezTo>
                <a:cubicBezTo>
                  <a:pt x="281808" y="87864"/>
                  <a:pt x="248294" y="87875"/>
                  <a:pt x="214792" y="87875"/>
                </a:cubicBezTo>
                <a:cubicBezTo>
                  <a:pt x="212869" y="87875"/>
                  <a:pt x="210946" y="87875"/>
                  <a:pt x="208715" y="87875"/>
                </a:cubicBezTo>
                <a:cubicBezTo>
                  <a:pt x="208715" y="76403"/>
                  <a:pt x="209001" y="65789"/>
                  <a:pt x="208649" y="55196"/>
                </a:cubicBezTo>
                <a:cubicBezTo>
                  <a:pt x="208067" y="37505"/>
                  <a:pt x="194464" y="22990"/>
                  <a:pt x="178025" y="22023"/>
                </a:cubicBezTo>
                <a:cubicBezTo>
                  <a:pt x="160851" y="21012"/>
                  <a:pt x="146072" y="32714"/>
                  <a:pt x="143325" y="49856"/>
                </a:cubicBezTo>
                <a:cubicBezTo>
                  <a:pt x="142666" y="53976"/>
                  <a:pt x="142885" y="58251"/>
                  <a:pt x="142852" y="62459"/>
                </a:cubicBezTo>
                <a:cubicBezTo>
                  <a:pt x="142787" y="70810"/>
                  <a:pt x="142830" y="79161"/>
                  <a:pt x="142830" y="87886"/>
                </a:cubicBezTo>
                <a:cubicBezTo>
                  <a:pt x="140105" y="87886"/>
                  <a:pt x="138128" y="87886"/>
                  <a:pt x="136139" y="87886"/>
                </a:cubicBezTo>
                <a:cubicBezTo>
                  <a:pt x="102625" y="87886"/>
                  <a:pt x="69111" y="87875"/>
                  <a:pt x="35609" y="87897"/>
                </a:cubicBezTo>
                <a:cubicBezTo>
                  <a:pt x="25796" y="87908"/>
                  <a:pt x="21983" y="91731"/>
                  <a:pt x="21972" y="101544"/>
                </a:cubicBezTo>
                <a:cubicBezTo>
                  <a:pt x="21950" y="124432"/>
                  <a:pt x="21961" y="147320"/>
                  <a:pt x="21972" y="170219"/>
                </a:cubicBezTo>
                <a:cubicBezTo>
                  <a:pt x="21972" y="171978"/>
                  <a:pt x="22137" y="173736"/>
                  <a:pt x="22236" y="175856"/>
                </a:cubicBezTo>
                <a:cubicBezTo>
                  <a:pt x="26379" y="175856"/>
                  <a:pt x="30016" y="175746"/>
                  <a:pt x="33653" y="175878"/>
                </a:cubicBezTo>
                <a:cubicBezTo>
                  <a:pt x="64046" y="176988"/>
                  <a:pt x="88373" y="202107"/>
                  <a:pt x="87857" y="231808"/>
                </a:cubicBezTo>
                <a:cubicBezTo>
                  <a:pt x="87341" y="261816"/>
                  <a:pt x="63101" y="285408"/>
                  <a:pt x="32488" y="285671"/>
                </a:cubicBezTo>
                <a:cubicBezTo>
                  <a:pt x="29082" y="285704"/>
                  <a:pt x="25675" y="285671"/>
                  <a:pt x="21961" y="285671"/>
                </a:cubicBezTo>
                <a:cubicBezTo>
                  <a:pt x="21961" y="310977"/>
                  <a:pt x="21950" y="335491"/>
                  <a:pt x="21972" y="360006"/>
                </a:cubicBezTo>
                <a:cubicBezTo>
                  <a:pt x="21983" y="369774"/>
                  <a:pt x="25829" y="373576"/>
                  <a:pt x="35697" y="373587"/>
                </a:cubicBezTo>
                <a:cubicBezTo>
                  <a:pt x="62244" y="373609"/>
                  <a:pt x="88802" y="373598"/>
                  <a:pt x="115349" y="373598"/>
                </a:cubicBezTo>
                <a:cubicBezTo>
                  <a:pt x="117096" y="373598"/>
                  <a:pt x="118832" y="373598"/>
                  <a:pt x="120920" y="373598"/>
                </a:cubicBezTo>
                <a:cubicBezTo>
                  <a:pt x="120920" y="369126"/>
                  <a:pt x="120799" y="365478"/>
                  <a:pt x="120942" y="361830"/>
                </a:cubicBezTo>
                <a:cubicBezTo>
                  <a:pt x="122096" y="331437"/>
                  <a:pt x="147149" y="307219"/>
                  <a:pt x="176938" y="307681"/>
                </a:cubicBezTo>
                <a:cubicBezTo>
                  <a:pt x="206825" y="308142"/>
                  <a:pt x="230483" y="332514"/>
                  <a:pt x="230735" y="363116"/>
                </a:cubicBezTo>
                <a:cubicBezTo>
                  <a:pt x="230768" y="366511"/>
                  <a:pt x="230735" y="369906"/>
                  <a:pt x="230735" y="373587"/>
                </a:cubicBezTo>
                <a:cubicBezTo>
                  <a:pt x="255711" y="373587"/>
                  <a:pt x="279863" y="373587"/>
                  <a:pt x="304026" y="373576"/>
                </a:cubicBezTo>
                <a:cubicBezTo>
                  <a:pt x="304696" y="373576"/>
                  <a:pt x="305355" y="373444"/>
                  <a:pt x="306718" y="373301"/>
                </a:cubicBezTo>
                <a:cubicBezTo>
                  <a:pt x="302883" y="366698"/>
                  <a:pt x="299334" y="360588"/>
                  <a:pt x="295532" y="354039"/>
                </a:cubicBezTo>
                <a:cubicBezTo>
                  <a:pt x="305784" y="343842"/>
                  <a:pt x="316036" y="333667"/>
                  <a:pt x="326233" y="323438"/>
                </a:cubicBezTo>
                <a:cubicBezTo>
                  <a:pt x="327485" y="322174"/>
                  <a:pt x="329397" y="320668"/>
                  <a:pt x="329430" y="319229"/>
                </a:cubicBezTo>
                <a:cubicBezTo>
                  <a:pt x="329694" y="308153"/>
                  <a:pt x="329573" y="297055"/>
                  <a:pt x="329573" y="285463"/>
                </a:cubicBezTo>
                <a:cubicBezTo>
                  <a:pt x="312432" y="286814"/>
                  <a:pt x="297015" y="284089"/>
                  <a:pt x="283973" y="273288"/>
                </a:cubicBezTo>
                <a:cubicBezTo>
                  <a:pt x="270963" y="262519"/>
                  <a:pt x="264227" y="248543"/>
                  <a:pt x="263765" y="231676"/>
                </a:cubicBezTo>
                <a:cubicBezTo>
                  <a:pt x="263381" y="217886"/>
                  <a:pt x="267996" y="205755"/>
                  <a:pt x="277094" y="195459"/>
                </a:cubicBezTo>
                <a:cubicBezTo>
                  <a:pt x="290873" y="179867"/>
                  <a:pt x="308707" y="174472"/>
                  <a:pt x="329628" y="175878"/>
                </a:cubicBezTo>
                <a:close/>
                <a:moveTo>
                  <a:pt x="323618" y="586427"/>
                </a:moveTo>
                <a:cubicBezTo>
                  <a:pt x="335452" y="598371"/>
                  <a:pt x="346759" y="609787"/>
                  <a:pt x="358296" y="621435"/>
                </a:cubicBezTo>
                <a:cubicBezTo>
                  <a:pt x="367625" y="615908"/>
                  <a:pt x="377141" y="610062"/>
                  <a:pt x="386887" y="604667"/>
                </a:cubicBezTo>
                <a:cubicBezTo>
                  <a:pt x="388667" y="603678"/>
                  <a:pt x="391711" y="603799"/>
                  <a:pt x="393711" y="604590"/>
                </a:cubicBezTo>
                <a:cubicBezTo>
                  <a:pt x="407435" y="610040"/>
                  <a:pt x="420983" y="615974"/>
                  <a:pt x="434740" y="621325"/>
                </a:cubicBezTo>
                <a:cubicBezTo>
                  <a:pt x="437729" y="622490"/>
                  <a:pt x="439070" y="623852"/>
                  <a:pt x="439784" y="626852"/>
                </a:cubicBezTo>
                <a:cubicBezTo>
                  <a:pt x="442069" y="636455"/>
                  <a:pt x="444783" y="645971"/>
                  <a:pt x="447047" y="655586"/>
                </a:cubicBezTo>
                <a:cubicBezTo>
                  <a:pt x="447739" y="658520"/>
                  <a:pt x="449058" y="659333"/>
                  <a:pt x="451926" y="659311"/>
                </a:cubicBezTo>
                <a:cubicBezTo>
                  <a:pt x="465661" y="659190"/>
                  <a:pt x="479396" y="659179"/>
                  <a:pt x="493131" y="659311"/>
                </a:cubicBezTo>
                <a:cubicBezTo>
                  <a:pt x="496065" y="659344"/>
                  <a:pt x="497252" y="658344"/>
                  <a:pt x="497933" y="655487"/>
                </a:cubicBezTo>
                <a:cubicBezTo>
                  <a:pt x="500163" y="646048"/>
                  <a:pt x="502888" y="636730"/>
                  <a:pt x="505020" y="627280"/>
                </a:cubicBezTo>
                <a:cubicBezTo>
                  <a:pt x="505811" y="623764"/>
                  <a:pt x="507525" y="622391"/>
                  <a:pt x="510822" y="621127"/>
                </a:cubicBezTo>
                <a:cubicBezTo>
                  <a:pt x="524260" y="615941"/>
                  <a:pt x="537578" y="610414"/>
                  <a:pt x="550753" y="604612"/>
                </a:cubicBezTo>
                <a:cubicBezTo>
                  <a:pt x="553796" y="603271"/>
                  <a:pt x="555873" y="603030"/>
                  <a:pt x="558730" y="604799"/>
                </a:cubicBezTo>
                <a:cubicBezTo>
                  <a:pt x="568059" y="610567"/>
                  <a:pt x="577575" y="616051"/>
                  <a:pt x="586145" y="621127"/>
                </a:cubicBezTo>
                <a:cubicBezTo>
                  <a:pt x="598034" y="609381"/>
                  <a:pt x="609572" y="597986"/>
                  <a:pt x="621318" y="586372"/>
                </a:cubicBezTo>
                <a:cubicBezTo>
                  <a:pt x="615945" y="577307"/>
                  <a:pt x="610451" y="567813"/>
                  <a:pt x="604704" y="558462"/>
                </a:cubicBezTo>
                <a:cubicBezTo>
                  <a:pt x="603067" y="555803"/>
                  <a:pt x="603210" y="553847"/>
                  <a:pt x="604484" y="550968"/>
                </a:cubicBezTo>
                <a:cubicBezTo>
                  <a:pt x="610352" y="537617"/>
                  <a:pt x="615967" y="524146"/>
                  <a:pt x="621241" y="510543"/>
                </a:cubicBezTo>
                <a:cubicBezTo>
                  <a:pt x="622461" y="507411"/>
                  <a:pt x="623769" y="505862"/>
                  <a:pt x="627054" y="505104"/>
                </a:cubicBezTo>
                <a:cubicBezTo>
                  <a:pt x="636493" y="502917"/>
                  <a:pt x="645811" y="500192"/>
                  <a:pt x="655249" y="497972"/>
                </a:cubicBezTo>
                <a:cubicBezTo>
                  <a:pt x="658304" y="497258"/>
                  <a:pt x="659403" y="496050"/>
                  <a:pt x="659359" y="492852"/>
                </a:cubicBezTo>
                <a:cubicBezTo>
                  <a:pt x="659183" y="479304"/>
                  <a:pt x="659139" y="465744"/>
                  <a:pt x="659381" y="452196"/>
                </a:cubicBezTo>
                <a:cubicBezTo>
                  <a:pt x="659447" y="448603"/>
                  <a:pt x="658040" y="447559"/>
                  <a:pt x="654887" y="446812"/>
                </a:cubicBezTo>
                <a:cubicBezTo>
                  <a:pt x="645459" y="444592"/>
                  <a:pt x="636141" y="441878"/>
                  <a:pt x="626702" y="439681"/>
                </a:cubicBezTo>
                <a:cubicBezTo>
                  <a:pt x="623582" y="438955"/>
                  <a:pt x="622450" y="437384"/>
                  <a:pt x="621329" y="434505"/>
                </a:cubicBezTo>
                <a:cubicBezTo>
                  <a:pt x="616022" y="420924"/>
                  <a:pt x="610462" y="407420"/>
                  <a:pt x="604583" y="394080"/>
                </a:cubicBezTo>
                <a:cubicBezTo>
                  <a:pt x="603221" y="390981"/>
                  <a:pt x="603210" y="388916"/>
                  <a:pt x="604935" y="386114"/>
                </a:cubicBezTo>
                <a:cubicBezTo>
                  <a:pt x="610671" y="376774"/>
                  <a:pt x="616143" y="367280"/>
                  <a:pt x="621516" y="358182"/>
                </a:cubicBezTo>
                <a:cubicBezTo>
                  <a:pt x="609814" y="346523"/>
                  <a:pt x="598441" y="335140"/>
                  <a:pt x="586717" y="323427"/>
                </a:cubicBezTo>
                <a:cubicBezTo>
                  <a:pt x="577520" y="328877"/>
                  <a:pt x="568015" y="334700"/>
                  <a:pt x="558290" y="340106"/>
                </a:cubicBezTo>
                <a:cubicBezTo>
                  <a:pt x="556477" y="341106"/>
                  <a:pt x="553445" y="341194"/>
                  <a:pt x="551478" y="340414"/>
                </a:cubicBezTo>
                <a:cubicBezTo>
                  <a:pt x="537578" y="334920"/>
                  <a:pt x="523755" y="329184"/>
                  <a:pt x="510042" y="323240"/>
                </a:cubicBezTo>
                <a:cubicBezTo>
                  <a:pt x="508108" y="322405"/>
                  <a:pt x="506020" y="320229"/>
                  <a:pt x="505438" y="318262"/>
                </a:cubicBezTo>
                <a:cubicBezTo>
                  <a:pt x="502647" y="308790"/>
                  <a:pt x="500262" y="299198"/>
                  <a:pt x="497944" y="289594"/>
                </a:cubicBezTo>
                <a:cubicBezTo>
                  <a:pt x="497295" y="286902"/>
                  <a:pt x="496394" y="285551"/>
                  <a:pt x="493296" y="285584"/>
                </a:cubicBezTo>
                <a:cubicBezTo>
                  <a:pt x="479385" y="285737"/>
                  <a:pt x="465463" y="285551"/>
                  <a:pt x="451552" y="285803"/>
                </a:cubicBezTo>
                <a:cubicBezTo>
                  <a:pt x="450069" y="285836"/>
                  <a:pt x="447728" y="287737"/>
                  <a:pt x="447300" y="289210"/>
                </a:cubicBezTo>
                <a:cubicBezTo>
                  <a:pt x="444553" y="298692"/>
                  <a:pt x="442080" y="308263"/>
                  <a:pt x="439850" y="317889"/>
                </a:cubicBezTo>
                <a:cubicBezTo>
                  <a:pt x="439092" y="321163"/>
                  <a:pt x="437520" y="322493"/>
                  <a:pt x="434400" y="323701"/>
                </a:cubicBezTo>
                <a:cubicBezTo>
                  <a:pt x="420807" y="328976"/>
                  <a:pt x="407325" y="334590"/>
                  <a:pt x="393963" y="340447"/>
                </a:cubicBezTo>
                <a:cubicBezTo>
                  <a:pt x="391096" y="341711"/>
                  <a:pt x="389140" y="341898"/>
                  <a:pt x="386470" y="340249"/>
                </a:cubicBezTo>
                <a:cubicBezTo>
                  <a:pt x="376998" y="334426"/>
                  <a:pt x="367361" y="328866"/>
                  <a:pt x="358285" y="323492"/>
                </a:cubicBezTo>
                <a:cubicBezTo>
                  <a:pt x="346495" y="335283"/>
                  <a:pt x="335133" y="346655"/>
                  <a:pt x="323497" y="358292"/>
                </a:cubicBezTo>
                <a:cubicBezTo>
                  <a:pt x="328870" y="367368"/>
                  <a:pt x="334342" y="376873"/>
                  <a:pt x="340100" y="386213"/>
                </a:cubicBezTo>
                <a:cubicBezTo>
                  <a:pt x="341847" y="389047"/>
                  <a:pt x="341693" y="391135"/>
                  <a:pt x="340342" y="394190"/>
                </a:cubicBezTo>
                <a:cubicBezTo>
                  <a:pt x="334529" y="407365"/>
                  <a:pt x="329002" y="420671"/>
                  <a:pt x="323804" y="434110"/>
                </a:cubicBezTo>
                <a:cubicBezTo>
                  <a:pt x="322541" y="437384"/>
                  <a:pt x="321189" y="439120"/>
                  <a:pt x="317673" y="439944"/>
                </a:cubicBezTo>
                <a:cubicBezTo>
                  <a:pt x="307015" y="442417"/>
                  <a:pt x="296455" y="445328"/>
                  <a:pt x="285676" y="448119"/>
                </a:cubicBezTo>
                <a:cubicBezTo>
                  <a:pt x="285676" y="463723"/>
                  <a:pt x="285588" y="478908"/>
                  <a:pt x="285830" y="494083"/>
                </a:cubicBezTo>
                <a:cubicBezTo>
                  <a:pt x="285852" y="495346"/>
                  <a:pt x="287895" y="497280"/>
                  <a:pt x="289335" y="497687"/>
                </a:cubicBezTo>
                <a:cubicBezTo>
                  <a:pt x="298839" y="500379"/>
                  <a:pt x="308388" y="502917"/>
                  <a:pt x="318014" y="505115"/>
                </a:cubicBezTo>
                <a:cubicBezTo>
                  <a:pt x="321376" y="505884"/>
                  <a:pt x="322530" y="507620"/>
                  <a:pt x="323717" y="510664"/>
                </a:cubicBezTo>
                <a:cubicBezTo>
                  <a:pt x="328947" y="524080"/>
                  <a:pt x="334408" y="537420"/>
                  <a:pt x="340254" y="550583"/>
                </a:cubicBezTo>
                <a:cubicBezTo>
                  <a:pt x="341704" y="553858"/>
                  <a:pt x="341781" y="556034"/>
                  <a:pt x="339913" y="559033"/>
                </a:cubicBezTo>
                <a:cubicBezTo>
                  <a:pt x="334221" y="568164"/>
                  <a:pt x="328870" y="577537"/>
                  <a:pt x="323618" y="586427"/>
                </a:cubicBezTo>
                <a:close/>
              </a:path>
            </a:pathLst>
          </a:custGeom>
          <a:solidFill>
            <a:srgbClr val="3E8DDD"/>
          </a:solidFill>
          <a:ln w="1091" cap="flat">
            <a:noFill/>
            <a:prstDash val="solid"/>
            <a:miter/>
          </a:ln>
        </p:spPr>
        <p:txBody>
          <a:bodyPr rtlCol="0" anchor="ctr"/>
          <a:lstStyle/>
          <a:p>
            <a:endParaRPr lang="en-IN" dirty="0"/>
          </a:p>
        </p:txBody>
      </p:sp>
      <p:sp>
        <p:nvSpPr>
          <p:cNvPr id="43" name="Freeform: Shape 42">
            <a:extLst>
              <a:ext uri="{FF2B5EF4-FFF2-40B4-BE49-F238E27FC236}">
                <a16:creationId xmlns:a16="http://schemas.microsoft.com/office/drawing/2014/main" id="{A01D2B38-3D0A-45E4-ABA8-CA13F3C912A1}"/>
              </a:ext>
            </a:extLst>
          </p:cNvPr>
          <p:cNvSpPr/>
          <p:nvPr/>
        </p:nvSpPr>
        <p:spPr>
          <a:xfrm>
            <a:off x="10581188" y="5011642"/>
            <a:ext cx="175737" cy="175808"/>
          </a:xfrm>
          <a:custGeom>
            <a:avLst/>
            <a:gdLst>
              <a:gd name="connsiteX0" fmla="*/ 157674 w 175737"/>
              <a:gd name="connsiteY0" fmla="*/ 140313 h 175808"/>
              <a:gd name="connsiteX1" fmla="*/ 140797 w 175737"/>
              <a:gd name="connsiteY1" fmla="*/ 127633 h 175808"/>
              <a:gd name="connsiteX2" fmla="*/ 127358 w 175737"/>
              <a:gd name="connsiteY2" fmla="*/ 35113 h 175808"/>
              <a:gd name="connsiteX3" fmla="*/ 40277 w 175737"/>
              <a:gd name="connsiteY3" fmla="*/ 42343 h 175808"/>
              <a:gd name="connsiteX4" fmla="*/ 36871 w 175737"/>
              <a:gd name="connsiteY4" fmla="*/ 129633 h 175808"/>
              <a:gd name="connsiteX5" fmla="*/ 127468 w 175737"/>
              <a:gd name="connsiteY5" fmla="*/ 140698 h 175808"/>
              <a:gd name="connsiteX6" fmla="*/ 140159 w 175737"/>
              <a:gd name="connsiteY6" fmla="*/ 157487 h 175808"/>
              <a:gd name="connsiteX7" fmla="*/ 29355 w 175737"/>
              <a:gd name="connsiteY7" fmla="*/ 153400 h 175808"/>
              <a:gd name="connsiteX8" fmla="*/ 22982 w 175737"/>
              <a:gd name="connsiteY8" fmla="*/ 28729 h 175808"/>
              <a:gd name="connsiteX9" fmla="*/ 147697 w 175737"/>
              <a:gd name="connsiteY9" fmla="*/ 23619 h 175808"/>
              <a:gd name="connsiteX10" fmla="*/ 157674 w 175737"/>
              <a:gd name="connsiteY10" fmla="*/ 140313 h 17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737" h="175808">
                <a:moveTo>
                  <a:pt x="157674" y="140313"/>
                </a:moveTo>
                <a:cubicBezTo>
                  <a:pt x="152048" y="136094"/>
                  <a:pt x="146412" y="131852"/>
                  <a:pt x="140797" y="127633"/>
                </a:cubicBezTo>
                <a:cubicBezTo>
                  <a:pt x="165190" y="91856"/>
                  <a:pt x="151895" y="53375"/>
                  <a:pt x="127358" y="35113"/>
                </a:cubicBezTo>
                <a:cubicBezTo>
                  <a:pt x="100668" y="15247"/>
                  <a:pt x="63341" y="18257"/>
                  <a:pt x="40277" y="42343"/>
                </a:cubicBezTo>
                <a:cubicBezTo>
                  <a:pt x="17202" y="66451"/>
                  <a:pt x="15741" y="103833"/>
                  <a:pt x="36871" y="129633"/>
                </a:cubicBezTo>
                <a:cubicBezTo>
                  <a:pt x="57661" y="155015"/>
                  <a:pt x="95932" y="163003"/>
                  <a:pt x="127468" y="140698"/>
                </a:cubicBezTo>
                <a:cubicBezTo>
                  <a:pt x="131676" y="146269"/>
                  <a:pt x="135918" y="151884"/>
                  <a:pt x="140159" y="157487"/>
                </a:cubicBezTo>
                <a:cubicBezTo>
                  <a:pt x="118161" y="177760"/>
                  <a:pt x="67407" y="187298"/>
                  <a:pt x="29355" y="153400"/>
                </a:cubicBezTo>
                <a:cubicBezTo>
                  <a:pt x="-7147" y="120875"/>
                  <a:pt x="-9993" y="64737"/>
                  <a:pt x="22982" y="28729"/>
                </a:cubicBezTo>
                <a:cubicBezTo>
                  <a:pt x="56111" y="-7455"/>
                  <a:pt x="111986" y="-9795"/>
                  <a:pt x="147697" y="23619"/>
                </a:cubicBezTo>
                <a:cubicBezTo>
                  <a:pt x="185232" y="58726"/>
                  <a:pt x="181453" y="112041"/>
                  <a:pt x="157674" y="140313"/>
                </a:cubicBezTo>
                <a:close/>
              </a:path>
            </a:pathLst>
          </a:custGeom>
          <a:solidFill>
            <a:srgbClr val="3E8DDD"/>
          </a:solidFill>
          <a:ln w="1091" cap="flat">
            <a:noFill/>
            <a:prstDash val="solid"/>
            <a:miter/>
          </a:ln>
        </p:spPr>
        <p:txBody>
          <a:bodyPr rtlCol="0" anchor="ctr"/>
          <a:lstStyle/>
          <a:p>
            <a:endParaRPr lang="en-IN" dirty="0"/>
          </a:p>
        </p:txBody>
      </p:sp>
      <p:grpSp>
        <p:nvGrpSpPr>
          <p:cNvPr id="20" name="Group 19"/>
          <p:cNvGrpSpPr/>
          <p:nvPr/>
        </p:nvGrpSpPr>
        <p:grpSpPr>
          <a:xfrm>
            <a:off x="9703997" y="6428400"/>
            <a:ext cx="2002140" cy="242835"/>
            <a:chOff x="3817354" y="6428400"/>
            <a:chExt cx="2002140" cy="242835"/>
          </a:xfrm>
        </p:grpSpPr>
        <p:pic>
          <p:nvPicPr>
            <p:cNvPr id="21"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l="29523" t="12848" r="33380" b="1313"/>
            <a:stretch/>
          </p:blipFill>
          <p:spPr>
            <a:xfrm>
              <a:off x="3817354" y="6428400"/>
              <a:ext cx="1053320" cy="242835"/>
            </a:xfrm>
            <a:prstGeom prst="rect">
              <a:avLst/>
            </a:prstGeom>
          </p:spPr>
        </p:pic>
        <p:pic>
          <p:nvPicPr>
            <p:cNvPr id="22" name="Graphic 4">
              <a:extLst>
                <a:ext uri="{FF2B5EF4-FFF2-40B4-BE49-F238E27FC236}">
                  <a16:creationId xmlns:a16="http://schemas.microsoft.com/office/drawing/2014/main" id="{F8826C48-F523-82E1-E682-9FD97E5CDC0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spTree>
    <p:extLst>
      <p:ext uri="{BB962C8B-B14F-4D97-AF65-F5344CB8AC3E}">
        <p14:creationId xmlns:p14="http://schemas.microsoft.com/office/powerpoint/2010/main" val="124827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ED912-6962-D116-F8DE-87E02AEBFB1C}"/>
              </a:ext>
            </a:extLst>
          </p:cNvPr>
          <p:cNvSpPr>
            <a:spLocks noGrp="1"/>
          </p:cNvSpPr>
          <p:nvPr>
            <p:ph type="title"/>
          </p:nvPr>
        </p:nvSpPr>
        <p:spPr>
          <a:xfrm>
            <a:off x="395582" y="428012"/>
            <a:ext cx="6036718" cy="521208"/>
          </a:xfrm>
        </p:spPr>
        <p:txBody>
          <a:bodyPr/>
          <a:lstStyle/>
          <a:p>
            <a:r>
              <a:rPr lang="en-US" sz="3199" dirty="0"/>
              <a:t>Future-proof IT with HCI solutions </a:t>
            </a:r>
            <a:br>
              <a:rPr lang="en-US" dirty="0">
                <a:latin typeface="Arial"/>
                <a:cs typeface="Arial"/>
              </a:rPr>
            </a:br>
            <a:endParaRPr lang="en-US" dirty="0"/>
          </a:p>
        </p:txBody>
      </p:sp>
      <p:sp>
        <p:nvSpPr>
          <p:cNvPr id="2" name="Text Placeholder 1">
            <a:extLst>
              <a:ext uri="{FF2B5EF4-FFF2-40B4-BE49-F238E27FC236}">
                <a16:creationId xmlns:a16="http://schemas.microsoft.com/office/drawing/2014/main" id="{CD1A71E0-9B9D-7DE8-DE20-1F77030FAFCF}"/>
              </a:ext>
            </a:extLst>
          </p:cNvPr>
          <p:cNvSpPr>
            <a:spLocks noGrp="1"/>
          </p:cNvSpPr>
          <p:nvPr>
            <p:ph sz="half" idx="1"/>
          </p:nvPr>
        </p:nvSpPr>
        <p:spPr>
          <a:xfrm>
            <a:off x="437206" y="2354659"/>
            <a:ext cx="4916334" cy="2798181"/>
          </a:xfrm>
        </p:spPr>
        <p:txBody>
          <a:bodyPr>
            <a:normAutofit/>
          </a:bodyPr>
          <a:lstStyle/>
          <a:p>
            <a:pPr marL="0" indent="0">
              <a:buNone/>
            </a:pPr>
            <a:r>
              <a:rPr lang="en-US" dirty="0"/>
              <a:t>Houston Methodist Hospital consolidated rack space and </a:t>
            </a:r>
            <a:r>
              <a:rPr lang="en-US" b="1" dirty="0">
                <a:solidFill>
                  <a:srgbClr val="0070C0"/>
                </a:solidFill>
              </a:rPr>
              <a:t>decreased cost on server infrastructure with fewer people</a:t>
            </a:r>
            <a:br>
              <a:rPr lang="en-US" dirty="0"/>
            </a:br>
            <a:br>
              <a:rPr lang="en-US" dirty="0"/>
            </a:br>
            <a:r>
              <a:rPr lang="en-US" dirty="0"/>
              <a:t>Management and infrastructure annually now cost </a:t>
            </a:r>
            <a:r>
              <a:rPr lang="en-US" b="1" dirty="0">
                <a:solidFill>
                  <a:srgbClr val="0070C0"/>
                </a:solidFill>
              </a:rPr>
              <a:t>20% less</a:t>
            </a:r>
          </a:p>
          <a:p>
            <a:pPr marL="0" indent="0">
              <a:buNone/>
            </a:pPr>
            <a:endParaRPr lang="en-US" dirty="0"/>
          </a:p>
        </p:txBody>
      </p:sp>
      <p:sp>
        <p:nvSpPr>
          <p:cNvPr id="11" name="Text Placeholder 4">
            <a:extLst>
              <a:ext uri="{FF2B5EF4-FFF2-40B4-BE49-F238E27FC236}">
                <a16:creationId xmlns:a16="http://schemas.microsoft.com/office/drawing/2014/main" id="{8134E8CC-5722-F715-7A68-77325D717EA9}"/>
              </a:ext>
            </a:extLst>
          </p:cNvPr>
          <p:cNvSpPr txBox="1">
            <a:spLocks/>
          </p:cNvSpPr>
          <p:nvPr/>
        </p:nvSpPr>
        <p:spPr>
          <a:xfrm>
            <a:off x="282237" y="832980"/>
            <a:ext cx="6553047" cy="380901"/>
          </a:xfrm>
          <a:prstGeom prst="rect">
            <a:avLst/>
          </a:prstGeom>
        </p:spPr>
        <p:txBody>
          <a:bodyPr lIns="91440" tIns="45720" rIns="91440" bIns="45720" anchor="t"/>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tx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tx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9pPr>
          </a:lstStyle>
          <a:p>
            <a:pPr marL="0" indent="0">
              <a:buNone/>
            </a:pPr>
            <a:r>
              <a:rPr lang="en-US" sz="2150" dirty="0"/>
              <a:t>Achieve a consolidated pool of resources by leveraging virtualization technology</a:t>
            </a:r>
          </a:p>
        </p:txBody>
      </p:sp>
      <p:pic>
        <p:nvPicPr>
          <p:cNvPr id="10" name="Graphic 9">
            <a:extLst>
              <a:ext uri="{FF2B5EF4-FFF2-40B4-BE49-F238E27FC236}">
                <a16:creationId xmlns:a16="http://schemas.microsoft.com/office/drawing/2014/main" id="{C6343272-0294-8AED-34D2-BDC7A0B9C9FA}"/>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7825" t="12848"/>
          <a:stretch/>
        </p:blipFill>
        <p:spPr>
          <a:xfrm>
            <a:off x="9703863" y="6422719"/>
            <a:ext cx="2049333" cy="246550"/>
          </a:xfrm>
          <a:prstGeom prst="rect">
            <a:avLst/>
          </a:prstGeom>
        </p:spPr>
      </p:pic>
      <p:pic>
        <p:nvPicPr>
          <p:cNvPr id="4" name="Picture 2" descr="Houston Methodist">
            <a:extLst>
              <a:ext uri="{FF2B5EF4-FFF2-40B4-BE49-F238E27FC236}">
                <a16:creationId xmlns:a16="http://schemas.microsoft.com/office/drawing/2014/main" id="{05D9CF20-8761-7277-4499-C4568BB92E5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7205" y="4821196"/>
            <a:ext cx="2743200" cy="9144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4" name="Group 13"/>
          <p:cNvGrpSpPr/>
          <p:nvPr/>
        </p:nvGrpSpPr>
        <p:grpSpPr>
          <a:xfrm>
            <a:off x="3817354" y="6428400"/>
            <a:ext cx="2002140" cy="242835"/>
            <a:chOff x="3817354" y="6428400"/>
            <a:chExt cx="2002140" cy="242835"/>
          </a:xfrm>
        </p:grpSpPr>
        <p:pic>
          <p:nvPicPr>
            <p:cNvPr id="15"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9523" t="12848" r="33380" b="1313"/>
            <a:stretch/>
          </p:blipFill>
          <p:spPr>
            <a:xfrm>
              <a:off x="3817354" y="6428400"/>
              <a:ext cx="1053320" cy="242835"/>
            </a:xfrm>
            <a:prstGeom prst="rect">
              <a:avLst/>
            </a:prstGeom>
          </p:spPr>
        </p:pic>
        <p:pic>
          <p:nvPicPr>
            <p:cNvPr id="16" name="Graphic 4">
              <a:extLst>
                <a:ext uri="{FF2B5EF4-FFF2-40B4-BE49-F238E27FC236}">
                  <a16:creationId xmlns:a16="http://schemas.microsoft.com/office/drawing/2014/main" id="{F8826C48-F523-82E1-E682-9FD97E5CDC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sp>
        <p:nvSpPr>
          <p:cNvPr id="3" name="Slide Number Placeholder 2"/>
          <p:cNvSpPr>
            <a:spLocks noGrp="1"/>
          </p:cNvSpPr>
          <p:nvPr>
            <p:ph type="sldNum" sz="quarter" idx="4"/>
          </p:nvPr>
        </p:nvSpPr>
        <p:spPr/>
        <p:txBody>
          <a:bodyPr/>
          <a:lstStyle/>
          <a:p>
            <a:fld id="{6D22F896-40B5-4ADD-8801-0D06FADFA095}" type="slidenum">
              <a:rPr lang="en-US" smtClean="0"/>
              <a:pPr/>
              <a:t>20</a:t>
            </a:fld>
            <a:endParaRPr lang="en-US" dirty="0"/>
          </a:p>
        </p:txBody>
      </p:sp>
      <p:pic>
        <p:nvPicPr>
          <p:cNvPr id="17" name="Picture Placeholder 16">
            <a:extLst>
              <a:ext uri="{FF2B5EF4-FFF2-40B4-BE49-F238E27FC236}">
                <a16:creationId xmlns:a16="http://schemas.microsoft.com/office/drawing/2014/main" id="{3C6F2973-89D8-0F6C-F006-EAF086E94C7D}"/>
              </a:ext>
            </a:extLst>
          </p:cNvPr>
          <p:cNvPicPr>
            <a:picLocks noGrp="1" noChangeAspect="1"/>
          </p:cNvPicPr>
          <p:nvPr>
            <p:ph type="pic" sz="quarter" idx="16"/>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9221096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ED912-6962-D116-F8DE-87E02AEBFB1C}"/>
              </a:ext>
            </a:extLst>
          </p:cNvPr>
          <p:cNvSpPr>
            <a:spLocks noGrp="1"/>
          </p:cNvSpPr>
          <p:nvPr>
            <p:ph type="title"/>
          </p:nvPr>
        </p:nvSpPr>
        <p:spPr>
          <a:xfrm>
            <a:off x="395582" y="428012"/>
            <a:ext cx="6036718" cy="521208"/>
          </a:xfrm>
        </p:spPr>
        <p:txBody>
          <a:bodyPr/>
          <a:lstStyle/>
          <a:p>
            <a:r>
              <a:rPr lang="en-US" dirty="0">
                <a:latin typeface="Arial"/>
                <a:cs typeface="Arial"/>
              </a:rPr>
              <a:t>Make the work environment </a:t>
            </a:r>
            <a:br>
              <a:rPr lang="en-US" dirty="0">
                <a:latin typeface="Arial"/>
                <a:cs typeface="Arial"/>
              </a:rPr>
            </a:br>
            <a:r>
              <a:rPr lang="en-US" dirty="0">
                <a:latin typeface="Arial"/>
                <a:cs typeface="Arial"/>
              </a:rPr>
              <a:t>more effective</a:t>
            </a:r>
            <a:br>
              <a:rPr lang="en-US" dirty="0"/>
            </a:br>
            <a:br>
              <a:rPr lang="en-US" dirty="0">
                <a:latin typeface="Arial"/>
                <a:cs typeface="Arial"/>
              </a:rPr>
            </a:br>
            <a:endParaRPr lang="en-US" dirty="0"/>
          </a:p>
        </p:txBody>
      </p:sp>
      <p:sp>
        <p:nvSpPr>
          <p:cNvPr id="2" name="Text Placeholder 1">
            <a:extLst>
              <a:ext uri="{FF2B5EF4-FFF2-40B4-BE49-F238E27FC236}">
                <a16:creationId xmlns:a16="http://schemas.microsoft.com/office/drawing/2014/main" id="{CD1A71E0-9B9D-7DE8-DE20-1F77030FAFCF}"/>
              </a:ext>
            </a:extLst>
          </p:cNvPr>
          <p:cNvSpPr>
            <a:spLocks noGrp="1"/>
          </p:cNvSpPr>
          <p:nvPr>
            <p:ph sz="half" idx="1"/>
          </p:nvPr>
        </p:nvSpPr>
        <p:spPr>
          <a:xfrm>
            <a:off x="437206" y="2354659"/>
            <a:ext cx="6036718" cy="2798181"/>
          </a:xfrm>
        </p:spPr>
        <p:txBody>
          <a:bodyPr>
            <a:normAutofit/>
          </a:bodyPr>
          <a:lstStyle/>
          <a:p>
            <a:pPr marL="0" indent="0">
              <a:buNone/>
            </a:pPr>
            <a:r>
              <a:rPr lang="en-US" dirty="0">
                <a:latin typeface="Arial"/>
                <a:cs typeface="Arial"/>
              </a:rPr>
              <a:t>“Now our school can provide cutting-edge digital services to both teachers and students. We are now running highly demanding applications such as Autodesk AutoCAD and Autodesk Fusion 360 smoothly in virtual desktop environments, contributing to better experiences for our learners.”</a:t>
            </a:r>
          </a:p>
          <a:p>
            <a:pPr marL="0" indent="0">
              <a:buNone/>
            </a:pPr>
            <a:endParaRPr lang="en-US" sz="1600" i="1" dirty="0">
              <a:latin typeface="Arial"/>
              <a:cs typeface="Arial"/>
            </a:endParaRPr>
          </a:p>
          <a:p>
            <a:pPr marL="0" indent="0">
              <a:buNone/>
            </a:pPr>
            <a:r>
              <a:rPr lang="en-US" sz="1600" i="1" dirty="0">
                <a:latin typeface="Arial"/>
                <a:cs typeface="Arial"/>
              </a:rPr>
              <a:t>Margherita Rabaglia </a:t>
            </a:r>
            <a:br>
              <a:rPr lang="en-US" sz="1600" i="1" dirty="0">
                <a:latin typeface="Arial"/>
                <a:cs typeface="Arial"/>
              </a:rPr>
            </a:br>
            <a:r>
              <a:rPr lang="en-US" sz="1600" i="1" dirty="0">
                <a:latin typeface="Arial"/>
                <a:cs typeface="Arial"/>
              </a:rPr>
              <a:t>Head Teacher, Istituto di Istruzione Superiore C. E. Gadda</a:t>
            </a:r>
            <a:endParaRPr lang="en-US" sz="1600" i="1" dirty="0"/>
          </a:p>
          <a:p>
            <a:pPr marL="0" indent="0">
              <a:buNone/>
            </a:pPr>
            <a:endParaRPr lang="en-US" dirty="0"/>
          </a:p>
        </p:txBody>
      </p:sp>
      <p:sp>
        <p:nvSpPr>
          <p:cNvPr id="11" name="Text Placeholder 4">
            <a:extLst>
              <a:ext uri="{FF2B5EF4-FFF2-40B4-BE49-F238E27FC236}">
                <a16:creationId xmlns:a16="http://schemas.microsoft.com/office/drawing/2014/main" id="{8134E8CC-5722-F715-7A68-77325D717EA9}"/>
              </a:ext>
            </a:extLst>
          </p:cNvPr>
          <p:cNvSpPr txBox="1">
            <a:spLocks/>
          </p:cNvSpPr>
          <p:nvPr/>
        </p:nvSpPr>
        <p:spPr>
          <a:xfrm>
            <a:off x="282237" y="1271038"/>
            <a:ext cx="6553047" cy="380901"/>
          </a:xfrm>
          <a:prstGeom prst="rect">
            <a:avLst/>
          </a:prstGeom>
        </p:spPr>
        <p:txBody>
          <a:bodyPr lIns="91440" tIns="45720" rIns="91440" bIns="45720" anchor="t"/>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tx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tx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9pPr>
          </a:lstStyle>
          <a:p>
            <a:pPr marL="0" indent="0">
              <a:buNone/>
            </a:pPr>
            <a:r>
              <a:rPr lang="en-US" sz="2150" dirty="0"/>
              <a:t>Accelerate time to user access and cut costs</a:t>
            </a:r>
          </a:p>
        </p:txBody>
      </p:sp>
      <p:pic>
        <p:nvPicPr>
          <p:cNvPr id="10" name="Graphic 9">
            <a:extLst>
              <a:ext uri="{FF2B5EF4-FFF2-40B4-BE49-F238E27FC236}">
                <a16:creationId xmlns:a16="http://schemas.microsoft.com/office/drawing/2014/main" id="{C6343272-0294-8AED-34D2-BDC7A0B9C9FA}"/>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7825" t="12848"/>
          <a:stretch/>
        </p:blipFill>
        <p:spPr>
          <a:xfrm>
            <a:off x="9703863" y="6422719"/>
            <a:ext cx="2049333" cy="246550"/>
          </a:xfrm>
          <a:prstGeom prst="rect">
            <a:avLst/>
          </a:prstGeom>
        </p:spPr>
      </p:pic>
      <p:pic>
        <p:nvPicPr>
          <p:cNvPr id="14" name="Picture 13">
            <a:extLst>
              <a:ext uri="{FF2B5EF4-FFF2-40B4-BE49-F238E27FC236}">
                <a16:creationId xmlns:a16="http://schemas.microsoft.com/office/drawing/2014/main" id="{3FFAADE5-0D28-D600-12F8-5F666E7CD638}"/>
              </a:ext>
            </a:extLst>
          </p:cNvPr>
          <p:cNvPicPr>
            <a:picLocks noChangeAspect="1"/>
          </p:cNvPicPr>
          <p:nvPr/>
        </p:nvPicPr>
        <p:blipFill>
          <a:blip r:embed="rId5"/>
          <a:stretch>
            <a:fillRect/>
          </a:stretch>
        </p:blipFill>
        <p:spPr>
          <a:xfrm>
            <a:off x="349249" y="5125996"/>
            <a:ext cx="3253555" cy="970004"/>
          </a:xfrm>
          <a:prstGeom prst="rect">
            <a:avLst/>
          </a:prstGeom>
        </p:spPr>
      </p:pic>
      <p:grpSp>
        <p:nvGrpSpPr>
          <p:cNvPr id="4" name="Group 3"/>
          <p:cNvGrpSpPr/>
          <p:nvPr/>
        </p:nvGrpSpPr>
        <p:grpSpPr>
          <a:xfrm>
            <a:off x="3817354" y="6428400"/>
            <a:ext cx="2002140" cy="242835"/>
            <a:chOff x="3817354" y="6428400"/>
            <a:chExt cx="2002140" cy="242835"/>
          </a:xfrm>
        </p:grpSpPr>
        <p:pic>
          <p:nvPicPr>
            <p:cNvPr id="12"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9523" t="12848" r="33380" b="1313"/>
            <a:stretch/>
          </p:blipFill>
          <p:spPr>
            <a:xfrm>
              <a:off x="3817354" y="6428400"/>
              <a:ext cx="1053320" cy="242835"/>
            </a:xfrm>
            <a:prstGeom prst="rect">
              <a:avLst/>
            </a:prstGeom>
          </p:spPr>
        </p:pic>
        <p:pic>
          <p:nvPicPr>
            <p:cNvPr id="15" name="Graphic 4">
              <a:extLst>
                <a:ext uri="{FF2B5EF4-FFF2-40B4-BE49-F238E27FC236}">
                  <a16:creationId xmlns:a16="http://schemas.microsoft.com/office/drawing/2014/main" id="{F8826C48-F523-82E1-E682-9FD97E5CDC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sp>
        <p:nvSpPr>
          <p:cNvPr id="3" name="Slide Number Placeholder 2"/>
          <p:cNvSpPr>
            <a:spLocks noGrp="1"/>
          </p:cNvSpPr>
          <p:nvPr>
            <p:ph type="sldNum" sz="quarter" idx="4"/>
          </p:nvPr>
        </p:nvSpPr>
        <p:spPr/>
        <p:txBody>
          <a:bodyPr/>
          <a:lstStyle/>
          <a:p>
            <a:fld id="{6D22F896-40B5-4ADD-8801-0D06FADFA095}" type="slidenum">
              <a:rPr lang="en-US" smtClean="0">
                <a:solidFill>
                  <a:schemeClr val="bg1"/>
                </a:solidFill>
              </a:rPr>
              <a:pPr/>
              <a:t>21</a:t>
            </a:fld>
            <a:endParaRPr lang="en-US" dirty="0">
              <a:solidFill>
                <a:schemeClr val="bg1"/>
              </a:solidFill>
            </a:endParaRPr>
          </a:p>
        </p:txBody>
      </p:sp>
      <p:pic>
        <p:nvPicPr>
          <p:cNvPr id="19" name="Picture Placeholder 18" descr="A group of people using laptops&#10;&#10;Description automatically generated with medium confidence">
            <a:extLst>
              <a:ext uri="{FF2B5EF4-FFF2-40B4-BE49-F238E27FC236}">
                <a16:creationId xmlns:a16="http://schemas.microsoft.com/office/drawing/2014/main" id="{573734BA-B646-AD5C-1C7E-45E2BE031D51}"/>
              </a:ext>
            </a:extLst>
          </p:cNvPr>
          <p:cNvPicPr>
            <a:picLocks noGrp="1" noChangeAspect="1"/>
          </p:cNvPicPr>
          <p:nvPr>
            <p:ph type="pic" sz="quarter" idx="16"/>
          </p:nvPr>
        </p:nvPicPr>
        <p:blipFill>
          <a:blip r:embed="rId7" cstate="screen">
            <a:extLst>
              <a:ext uri="{28A0092B-C50C-407E-A947-70E740481C1C}">
                <a14:useLocalDpi xmlns:a14="http://schemas.microsoft.com/office/drawing/2010/main"/>
              </a:ext>
            </a:extLst>
          </a:blip>
          <a:srcRect/>
          <a:stretch>
            <a:fillRect/>
          </a:stretch>
        </p:blipFill>
        <p:spPr>
          <a:xfrm flipH="1">
            <a:off x="6835285" y="0"/>
            <a:ext cx="5353539" cy="6858000"/>
          </a:xfrm>
        </p:spPr>
      </p:pic>
    </p:spTree>
    <p:extLst>
      <p:ext uri="{BB962C8B-B14F-4D97-AF65-F5344CB8AC3E}">
        <p14:creationId xmlns:p14="http://schemas.microsoft.com/office/powerpoint/2010/main" val="282008251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9B662C-A0A6-BC1E-A1C4-F461A9A2F10B}"/>
              </a:ext>
            </a:extLst>
          </p:cNvPr>
          <p:cNvSpPr>
            <a:spLocks noGrp="1"/>
          </p:cNvSpPr>
          <p:nvPr>
            <p:ph type="title"/>
          </p:nvPr>
        </p:nvSpPr>
        <p:spPr/>
        <p:txBody>
          <a:bodyPr/>
          <a:lstStyle/>
          <a:p>
            <a:r>
              <a:rPr lang="en-US" dirty="0"/>
              <a:t>Why Lenovo and VMware?</a:t>
            </a:r>
          </a:p>
        </p:txBody>
      </p:sp>
      <p:sp>
        <p:nvSpPr>
          <p:cNvPr id="4" name="Slide Number Placeholder 3">
            <a:extLst>
              <a:ext uri="{FF2B5EF4-FFF2-40B4-BE49-F238E27FC236}">
                <a16:creationId xmlns:a16="http://schemas.microsoft.com/office/drawing/2014/main" id="{B3E6ED1F-ECB2-7C4B-48B3-93405C3C21CC}"/>
              </a:ext>
            </a:extLst>
          </p:cNvPr>
          <p:cNvSpPr>
            <a:spLocks noGrp="1"/>
          </p:cNvSpPr>
          <p:nvPr>
            <p:ph type="sldNum" sz="quarter" idx="4"/>
          </p:nvPr>
        </p:nvSpPr>
        <p:spPr/>
        <p:txBody>
          <a:bodyPr/>
          <a:lstStyle/>
          <a:p>
            <a:fld id="{6D22F896-40B5-4ADD-8801-0D06FADFA095}" type="slidenum">
              <a:rPr lang="en-US" smtClean="0"/>
              <a:pPr/>
              <a:t>22</a:t>
            </a:fld>
            <a:endParaRPr lang="en-US" dirty="0"/>
          </a:p>
        </p:txBody>
      </p:sp>
      <p:pic>
        <p:nvPicPr>
          <p:cNvPr id="3" name="Graphic 2">
            <a:extLst>
              <a:ext uri="{FF2B5EF4-FFF2-40B4-BE49-F238E27FC236}">
                <a16:creationId xmlns:a16="http://schemas.microsoft.com/office/drawing/2014/main" id="{A029F97B-B558-18AC-998B-3B4F656C38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23089" y="5289070"/>
            <a:ext cx="3217096" cy="493419"/>
          </a:xfrm>
          <a:prstGeom prst="rect">
            <a:avLst/>
          </a:prstGeom>
        </p:spPr>
      </p:pic>
    </p:spTree>
    <p:extLst>
      <p:ext uri="{BB962C8B-B14F-4D97-AF65-F5344CB8AC3E}">
        <p14:creationId xmlns:p14="http://schemas.microsoft.com/office/powerpoint/2010/main" val="74734470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descr="A picture containing dark, star, night, night sky&#10;&#10;Description automatically generated">
            <a:extLst>
              <a:ext uri="{FF2B5EF4-FFF2-40B4-BE49-F238E27FC236}">
                <a16:creationId xmlns:a16="http://schemas.microsoft.com/office/drawing/2014/main" id="{4EC1C79F-9924-4E20-BB05-23B81A2832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88825" cy="6858000"/>
          </a:xfrm>
          <a:prstGeom prst="rect">
            <a:avLst/>
          </a:prstGeom>
        </p:spPr>
      </p:pic>
      <p:grpSp>
        <p:nvGrpSpPr>
          <p:cNvPr id="27" name="Group 26">
            <a:extLst>
              <a:ext uri="{FF2B5EF4-FFF2-40B4-BE49-F238E27FC236}">
                <a16:creationId xmlns:a16="http://schemas.microsoft.com/office/drawing/2014/main" id="{7ABF20D4-2CAE-46A1-8084-646BDCEED914}"/>
              </a:ext>
            </a:extLst>
          </p:cNvPr>
          <p:cNvGrpSpPr/>
          <p:nvPr/>
        </p:nvGrpSpPr>
        <p:grpSpPr>
          <a:xfrm>
            <a:off x="6572672" y="545586"/>
            <a:ext cx="4820524" cy="5502223"/>
            <a:chOff x="7044905" y="765123"/>
            <a:chExt cx="4820524" cy="5502223"/>
          </a:xfrm>
        </p:grpSpPr>
        <p:sp>
          <p:nvSpPr>
            <p:cNvPr id="4" name="Oval 3">
              <a:extLst>
                <a:ext uri="{FF2B5EF4-FFF2-40B4-BE49-F238E27FC236}">
                  <a16:creationId xmlns:a16="http://schemas.microsoft.com/office/drawing/2014/main" id="{13E82975-59EC-4138-9D2B-B4F7F40BC638}"/>
                </a:ext>
              </a:extLst>
            </p:cNvPr>
            <p:cNvSpPr/>
            <p:nvPr/>
          </p:nvSpPr>
          <p:spPr>
            <a:xfrm>
              <a:off x="7044905" y="765123"/>
              <a:ext cx="3343313" cy="3343312"/>
            </a:xfrm>
            <a:prstGeom prst="ellipse">
              <a:avLst/>
            </a:prstGeom>
            <a:solidFill>
              <a:srgbClr val="E114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IN" sz="1600" dirty="0">
                <a:solidFill>
                  <a:prstClr val="white"/>
                </a:solidFill>
              </a:endParaRPr>
            </a:p>
          </p:txBody>
        </p:sp>
        <p:sp>
          <p:nvSpPr>
            <p:cNvPr id="71" name="Oval 70">
              <a:extLst>
                <a:ext uri="{FF2B5EF4-FFF2-40B4-BE49-F238E27FC236}">
                  <a16:creationId xmlns:a16="http://schemas.microsoft.com/office/drawing/2014/main" id="{00D2E52F-E1BB-4F36-AFE6-66B5FF52430D}"/>
                </a:ext>
              </a:extLst>
            </p:cNvPr>
            <p:cNvSpPr/>
            <p:nvPr/>
          </p:nvSpPr>
          <p:spPr>
            <a:xfrm>
              <a:off x="8522116" y="2924034"/>
              <a:ext cx="3343313" cy="3343312"/>
            </a:xfrm>
            <a:prstGeom prst="ellipse">
              <a:avLst/>
            </a:prstGeom>
            <a:solidFill>
              <a:srgbClr val="6F717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IN" sz="1600" dirty="0">
                <a:solidFill>
                  <a:prstClr val="white"/>
                </a:solidFill>
              </a:endParaRPr>
            </a:p>
          </p:txBody>
        </p:sp>
        <p:sp>
          <p:nvSpPr>
            <p:cNvPr id="15" name="Oval 14">
              <a:extLst>
                <a:ext uri="{FF2B5EF4-FFF2-40B4-BE49-F238E27FC236}">
                  <a16:creationId xmlns:a16="http://schemas.microsoft.com/office/drawing/2014/main" id="{56E0060B-E198-4C01-B5A2-6DDF22DB0534}"/>
                </a:ext>
              </a:extLst>
            </p:cNvPr>
            <p:cNvSpPr/>
            <p:nvPr/>
          </p:nvSpPr>
          <p:spPr>
            <a:xfrm>
              <a:off x="8610054" y="3011973"/>
              <a:ext cx="3167436" cy="31674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IN" sz="1600" dirty="0">
                <a:solidFill>
                  <a:prstClr val="white"/>
                </a:solidFill>
              </a:endParaRPr>
            </a:p>
          </p:txBody>
        </p:sp>
        <p:pic>
          <p:nvPicPr>
            <p:cNvPr id="69" name="Picture 6" descr="Lenovo Logo - PNG and Vector - Logo Download">
              <a:extLst>
                <a:ext uri="{FF2B5EF4-FFF2-40B4-BE49-F238E27FC236}">
                  <a16:creationId xmlns:a16="http://schemas.microsoft.com/office/drawing/2014/main" id="{291C31FE-2D33-4ED3-A1DE-FDBBE36956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23857" y="4254585"/>
              <a:ext cx="2332919" cy="672407"/>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6" name="TextBox 75">
            <a:extLst>
              <a:ext uri="{FF2B5EF4-FFF2-40B4-BE49-F238E27FC236}">
                <a16:creationId xmlns:a16="http://schemas.microsoft.com/office/drawing/2014/main" id="{676565A3-7013-4563-91B8-48D9FDC3052C}"/>
              </a:ext>
            </a:extLst>
          </p:cNvPr>
          <p:cNvSpPr txBox="1"/>
          <p:nvPr/>
        </p:nvSpPr>
        <p:spPr>
          <a:xfrm>
            <a:off x="899803" y="1319969"/>
            <a:ext cx="4697979" cy="1015663"/>
          </a:xfrm>
          <a:prstGeom prst="rect">
            <a:avLst/>
          </a:prstGeom>
          <a:noFill/>
        </p:spPr>
        <p:txBody>
          <a:bodyPr wrap="square">
            <a:spAutoFit/>
          </a:bodyPr>
          <a:lstStyle>
            <a:defPPr>
              <a:defRPr lang="en-US"/>
            </a:defPPr>
            <a:lvl1pPr>
              <a:defRPr sz="2000">
                <a:solidFill>
                  <a:schemeClr val="bg1"/>
                </a:solidFill>
                <a:latin typeface="Arial" panose="020B0604020202020204" pitchFamily="34" charset="0"/>
                <a:cs typeface="Arial" panose="020B0604020202020204" pitchFamily="34" charset="0"/>
              </a:defRPr>
            </a:lvl1pPr>
          </a:lstStyle>
          <a:p>
            <a:r>
              <a:rPr lang="en-US" dirty="0"/>
              <a:t>We deliver an invisible infrastructure that doesn't demand significant resources to deploy and maintain</a:t>
            </a:r>
          </a:p>
        </p:txBody>
      </p:sp>
      <p:sp>
        <p:nvSpPr>
          <p:cNvPr id="77" name="TextBox 76">
            <a:extLst>
              <a:ext uri="{FF2B5EF4-FFF2-40B4-BE49-F238E27FC236}">
                <a16:creationId xmlns:a16="http://schemas.microsoft.com/office/drawing/2014/main" id="{903F34F5-A522-42B9-8023-1353824F350C}"/>
              </a:ext>
            </a:extLst>
          </p:cNvPr>
          <p:cNvSpPr txBox="1"/>
          <p:nvPr/>
        </p:nvSpPr>
        <p:spPr>
          <a:xfrm>
            <a:off x="883568" y="2432259"/>
            <a:ext cx="4697979" cy="1631216"/>
          </a:xfrm>
          <a:prstGeom prst="rect">
            <a:avLst/>
          </a:prstGeom>
          <a:noFill/>
        </p:spPr>
        <p:txBody>
          <a:bodyPr wrap="square">
            <a:spAutoFit/>
          </a:bodyPr>
          <a:lstStyle>
            <a:defPPr>
              <a:defRPr lang="en-US"/>
            </a:defPPr>
            <a:lvl1pPr>
              <a:defRPr sz="2000">
                <a:solidFill>
                  <a:schemeClr val="bg1"/>
                </a:solidFill>
                <a:latin typeface="Arial" panose="020B0604020202020204" pitchFamily="34" charset="0"/>
                <a:cs typeface="Arial" panose="020B0604020202020204" pitchFamily="34" charset="0"/>
              </a:defRPr>
            </a:lvl1pPr>
          </a:lstStyle>
          <a:p>
            <a:endParaRPr lang="en-US" dirty="0"/>
          </a:p>
          <a:p>
            <a:r>
              <a:rPr lang="en-US" dirty="0"/>
              <a:t>We help you build, run, manage, connect, and protect infrastructure and any app on-premises and on any cloud and across clouds</a:t>
            </a:r>
          </a:p>
        </p:txBody>
      </p:sp>
      <p:sp>
        <p:nvSpPr>
          <p:cNvPr id="78" name="TextBox 77">
            <a:extLst>
              <a:ext uri="{FF2B5EF4-FFF2-40B4-BE49-F238E27FC236}">
                <a16:creationId xmlns:a16="http://schemas.microsoft.com/office/drawing/2014/main" id="{BE4B6D76-13B9-426E-9B82-3C495A7C2528}"/>
              </a:ext>
            </a:extLst>
          </p:cNvPr>
          <p:cNvSpPr txBox="1"/>
          <p:nvPr/>
        </p:nvSpPr>
        <p:spPr>
          <a:xfrm>
            <a:off x="899803" y="4624798"/>
            <a:ext cx="4302755" cy="1323439"/>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All to streamline IT Operations and speed business innovation</a:t>
            </a:r>
            <a:br>
              <a:rPr lang="en-US" sz="2000" dirty="0">
                <a:solidFill>
                  <a:schemeClr val="bg1"/>
                </a:solidFill>
                <a:latin typeface="Arial" panose="020B0604020202020204" pitchFamily="34" charset="0"/>
                <a:cs typeface="Arial" panose="020B0604020202020204" pitchFamily="34" charset="0"/>
              </a:rPr>
            </a:br>
            <a:br>
              <a:rPr lang="en-US" sz="2000" dirty="0">
                <a:solidFill>
                  <a:schemeClr val="bg1"/>
                </a:solidFill>
                <a:latin typeface="Arial" panose="020B0604020202020204" pitchFamily="34" charset="0"/>
                <a:cs typeface="Arial" panose="020B0604020202020204" pitchFamily="34" charset="0"/>
              </a:rPr>
            </a:br>
            <a:endParaRPr lang="en-US" sz="2000" dirty="0">
              <a:solidFill>
                <a:schemeClr val="bg1"/>
              </a:solidFill>
              <a:latin typeface="Arial" panose="020B0604020202020204" pitchFamily="34" charset="0"/>
              <a:cs typeface="Arial" panose="020B0604020202020204" pitchFamily="34" charset="0"/>
            </a:endParaRPr>
          </a:p>
        </p:txBody>
      </p:sp>
      <p:cxnSp>
        <p:nvCxnSpPr>
          <p:cNvPr id="139" name="Straight Connector 138">
            <a:extLst>
              <a:ext uri="{FF2B5EF4-FFF2-40B4-BE49-F238E27FC236}">
                <a16:creationId xmlns:a16="http://schemas.microsoft.com/office/drawing/2014/main" id="{3E19259F-EEB2-43DA-9584-D4B3DF4125A5}"/>
              </a:ext>
            </a:extLst>
          </p:cNvPr>
          <p:cNvCxnSpPr>
            <a:cxnSpLocks/>
          </p:cNvCxnSpPr>
          <p:nvPr/>
        </p:nvCxnSpPr>
        <p:spPr>
          <a:xfrm>
            <a:off x="768583" y="2542265"/>
            <a:ext cx="4812964" cy="0"/>
          </a:xfrm>
          <a:prstGeom prst="line">
            <a:avLst/>
          </a:prstGeom>
          <a:ln>
            <a:solidFill>
              <a:schemeClr val="bg1">
                <a:lumMod val="65000"/>
              </a:schemeClr>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290AADF-AAAC-42A4-A9A7-959066E4631A}"/>
              </a:ext>
            </a:extLst>
          </p:cNvPr>
          <p:cNvCxnSpPr>
            <a:cxnSpLocks/>
          </p:cNvCxnSpPr>
          <p:nvPr/>
        </p:nvCxnSpPr>
        <p:spPr>
          <a:xfrm>
            <a:off x="768583" y="4378304"/>
            <a:ext cx="4812964" cy="0"/>
          </a:xfrm>
          <a:prstGeom prst="line">
            <a:avLst/>
          </a:prstGeom>
          <a:ln>
            <a:solidFill>
              <a:schemeClr val="bg1">
                <a:lumMod val="65000"/>
              </a:schemeClr>
            </a:solidFill>
            <a:prstDash val="sysDot"/>
            <a:tailEnd type="diamond"/>
          </a:ln>
        </p:spPr>
        <p:style>
          <a:lnRef idx="1">
            <a:schemeClr val="accent1"/>
          </a:lnRef>
          <a:fillRef idx="0">
            <a:schemeClr val="accent1"/>
          </a:fillRef>
          <a:effectRef idx="0">
            <a:schemeClr val="accent1"/>
          </a:effectRef>
          <a:fontRef idx="minor">
            <a:schemeClr val="tx1"/>
          </a:fontRef>
        </p:style>
      </p:cxnSp>
      <p:pic>
        <p:nvPicPr>
          <p:cNvPr id="2" name="Graphic 3">
            <a:extLst>
              <a:ext uri="{FF2B5EF4-FFF2-40B4-BE49-F238E27FC236}">
                <a16:creationId xmlns:a16="http://schemas.microsoft.com/office/drawing/2014/main" id="{E980A57F-5D0B-BFFD-693B-3E5CCA7F76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4857" y="1981479"/>
            <a:ext cx="2512565" cy="385362"/>
          </a:xfrm>
          <a:prstGeom prst="rect">
            <a:avLst/>
          </a:prstGeom>
        </p:spPr>
      </p:pic>
    </p:spTree>
    <p:extLst>
      <p:ext uri="{BB962C8B-B14F-4D97-AF65-F5344CB8AC3E}">
        <p14:creationId xmlns:p14="http://schemas.microsoft.com/office/powerpoint/2010/main" val="173718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023797"/>
            <a:ext cx="9957816" cy="2405203"/>
          </a:xfrm>
        </p:spPr>
        <p:txBody>
          <a:bodyPr/>
          <a:lstStyle/>
          <a:p>
            <a:r>
              <a:rPr lang="en-US" dirty="0">
                <a:latin typeface="Arial"/>
                <a:cs typeface="Arial"/>
              </a:rPr>
              <a:t>Let us help accelerate your journey to multi-cloud</a:t>
            </a:r>
            <a:endParaRPr lang="en-US" dirty="0"/>
          </a:p>
        </p:txBody>
      </p:sp>
      <p:sp>
        <p:nvSpPr>
          <p:cNvPr id="6" name="Slide Number Placeholder 5"/>
          <p:cNvSpPr>
            <a:spLocks noGrp="1"/>
          </p:cNvSpPr>
          <p:nvPr>
            <p:ph type="sldNum" sz="quarter" idx="4"/>
          </p:nvPr>
        </p:nvSpPr>
        <p:spPr/>
        <p:txBody>
          <a:bodyPr/>
          <a:lstStyle/>
          <a:p>
            <a:fld id="{6D22F896-40B5-4ADD-8801-0D06FADFA095}" type="slidenum">
              <a:rPr lang="en-US" smtClean="0"/>
              <a:pPr/>
              <a:t>24</a:t>
            </a:fld>
            <a:endParaRPr lang="en-US" dirty="0"/>
          </a:p>
        </p:txBody>
      </p:sp>
      <p:pic>
        <p:nvPicPr>
          <p:cNvPr id="5" name="Graphic 4">
            <a:extLst>
              <a:ext uri="{FF2B5EF4-FFF2-40B4-BE49-F238E27FC236}">
                <a16:creationId xmlns:a16="http://schemas.microsoft.com/office/drawing/2014/main" id="{F8826C48-F523-82E1-E682-9FD97E5CDC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83643" y="4897230"/>
            <a:ext cx="4396203" cy="674264"/>
          </a:xfrm>
          <a:prstGeom prst="rect">
            <a:avLst/>
          </a:prstGeom>
        </p:spPr>
      </p:pic>
    </p:spTree>
    <p:extLst>
      <p:ext uri="{BB962C8B-B14F-4D97-AF65-F5344CB8AC3E}">
        <p14:creationId xmlns:p14="http://schemas.microsoft.com/office/powerpoint/2010/main" val="23038280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18915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descr="A picture containing dark, star, night, night sky&#10;&#10;Description automatically generated">
            <a:extLst>
              <a:ext uri="{FF2B5EF4-FFF2-40B4-BE49-F238E27FC236}">
                <a16:creationId xmlns:a16="http://schemas.microsoft.com/office/drawing/2014/main" id="{4EC1C79F-9924-4E20-BB05-23B81A2832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700" y="-6343"/>
            <a:ext cx="12188825" cy="6858000"/>
          </a:xfrm>
          <a:prstGeom prst="rect">
            <a:avLst/>
          </a:prstGeom>
        </p:spPr>
      </p:pic>
      <p:grpSp>
        <p:nvGrpSpPr>
          <p:cNvPr id="27" name="Group 26">
            <a:extLst>
              <a:ext uri="{FF2B5EF4-FFF2-40B4-BE49-F238E27FC236}">
                <a16:creationId xmlns:a16="http://schemas.microsoft.com/office/drawing/2014/main" id="{7ABF20D4-2CAE-46A1-8084-646BDCEED914}"/>
              </a:ext>
            </a:extLst>
          </p:cNvPr>
          <p:cNvGrpSpPr/>
          <p:nvPr/>
        </p:nvGrpSpPr>
        <p:grpSpPr>
          <a:xfrm>
            <a:off x="6572672" y="545586"/>
            <a:ext cx="4820524" cy="5502223"/>
            <a:chOff x="7044905" y="765123"/>
            <a:chExt cx="4820524" cy="5502223"/>
          </a:xfrm>
        </p:grpSpPr>
        <p:sp>
          <p:nvSpPr>
            <p:cNvPr id="4" name="Oval 3">
              <a:extLst>
                <a:ext uri="{FF2B5EF4-FFF2-40B4-BE49-F238E27FC236}">
                  <a16:creationId xmlns:a16="http://schemas.microsoft.com/office/drawing/2014/main" id="{13E82975-59EC-4138-9D2B-B4F7F40BC638}"/>
                </a:ext>
              </a:extLst>
            </p:cNvPr>
            <p:cNvSpPr/>
            <p:nvPr/>
          </p:nvSpPr>
          <p:spPr>
            <a:xfrm>
              <a:off x="7044905" y="765123"/>
              <a:ext cx="3343313" cy="3343312"/>
            </a:xfrm>
            <a:prstGeom prst="ellipse">
              <a:avLst/>
            </a:prstGeom>
            <a:solidFill>
              <a:srgbClr val="E114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IN" sz="1600" dirty="0">
                <a:solidFill>
                  <a:prstClr val="white"/>
                </a:solidFill>
              </a:endParaRPr>
            </a:p>
          </p:txBody>
        </p:sp>
        <p:sp>
          <p:nvSpPr>
            <p:cNvPr id="71" name="Oval 70">
              <a:extLst>
                <a:ext uri="{FF2B5EF4-FFF2-40B4-BE49-F238E27FC236}">
                  <a16:creationId xmlns:a16="http://schemas.microsoft.com/office/drawing/2014/main" id="{00D2E52F-E1BB-4F36-AFE6-66B5FF52430D}"/>
                </a:ext>
              </a:extLst>
            </p:cNvPr>
            <p:cNvSpPr/>
            <p:nvPr/>
          </p:nvSpPr>
          <p:spPr>
            <a:xfrm>
              <a:off x="8522116" y="2924034"/>
              <a:ext cx="3343313" cy="3343312"/>
            </a:xfrm>
            <a:prstGeom prst="ellipse">
              <a:avLst/>
            </a:prstGeom>
            <a:solidFill>
              <a:srgbClr val="6F717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IN" sz="1600" dirty="0">
                <a:solidFill>
                  <a:prstClr val="white"/>
                </a:solidFill>
              </a:endParaRPr>
            </a:p>
          </p:txBody>
        </p:sp>
        <p:sp>
          <p:nvSpPr>
            <p:cNvPr id="15" name="Oval 14">
              <a:extLst>
                <a:ext uri="{FF2B5EF4-FFF2-40B4-BE49-F238E27FC236}">
                  <a16:creationId xmlns:a16="http://schemas.microsoft.com/office/drawing/2014/main" id="{56E0060B-E198-4C01-B5A2-6DDF22DB0534}"/>
                </a:ext>
              </a:extLst>
            </p:cNvPr>
            <p:cNvSpPr/>
            <p:nvPr/>
          </p:nvSpPr>
          <p:spPr>
            <a:xfrm>
              <a:off x="8610054" y="3011973"/>
              <a:ext cx="3167436" cy="31674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IN" sz="1600" dirty="0">
                <a:solidFill>
                  <a:prstClr val="white"/>
                </a:solidFill>
              </a:endParaRPr>
            </a:p>
          </p:txBody>
        </p:sp>
        <p:pic>
          <p:nvPicPr>
            <p:cNvPr id="69" name="Picture 6" descr="Lenovo Logo - PNG and Vector - Logo Download">
              <a:extLst>
                <a:ext uri="{FF2B5EF4-FFF2-40B4-BE49-F238E27FC236}">
                  <a16:creationId xmlns:a16="http://schemas.microsoft.com/office/drawing/2014/main" id="{291C31FE-2D33-4ED3-A1DE-FDBBE36956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23857" y="4254585"/>
              <a:ext cx="2332919" cy="672407"/>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6" name="TextBox 75">
            <a:extLst>
              <a:ext uri="{FF2B5EF4-FFF2-40B4-BE49-F238E27FC236}">
                <a16:creationId xmlns:a16="http://schemas.microsoft.com/office/drawing/2014/main" id="{676565A3-7013-4563-91B8-48D9FDC3052C}"/>
              </a:ext>
            </a:extLst>
          </p:cNvPr>
          <p:cNvSpPr txBox="1"/>
          <p:nvPr/>
        </p:nvSpPr>
        <p:spPr>
          <a:xfrm>
            <a:off x="775741" y="1075396"/>
            <a:ext cx="3951641" cy="707886"/>
          </a:xfrm>
          <a:prstGeom prst="rect">
            <a:avLst/>
          </a:prstGeom>
          <a:noFill/>
        </p:spPr>
        <p:txBody>
          <a:bodyPr wrap="square">
            <a:spAutoFit/>
          </a:bodyPr>
          <a:lstStyle/>
          <a:p>
            <a:pPr defTabSz="914400"/>
            <a:r>
              <a:rPr lang="en-US" sz="2000" dirty="0">
                <a:solidFill>
                  <a:schemeClr val="bg1"/>
                </a:solidFill>
                <a:latin typeface="Arial" panose="020B0604020202020204" pitchFamily="34" charset="0"/>
                <a:cs typeface="Arial" panose="020B0604020202020204" pitchFamily="34" charset="0"/>
              </a:rPr>
              <a:t>20+ years doing digital transformation together</a:t>
            </a:r>
          </a:p>
        </p:txBody>
      </p:sp>
      <p:sp>
        <p:nvSpPr>
          <p:cNvPr id="77" name="TextBox 76">
            <a:extLst>
              <a:ext uri="{FF2B5EF4-FFF2-40B4-BE49-F238E27FC236}">
                <a16:creationId xmlns:a16="http://schemas.microsoft.com/office/drawing/2014/main" id="{903F34F5-A522-42B9-8023-1353824F350C}"/>
              </a:ext>
            </a:extLst>
          </p:cNvPr>
          <p:cNvSpPr txBox="1"/>
          <p:nvPr/>
        </p:nvSpPr>
        <p:spPr>
          <a:xfrm>
            <a:off x="768583" y="2472377"/>
            <a:ext cx="3666775" cy="1015663"/>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Winner of VMware’s 2021 Global Partner of the Year Award for Innovation</a:t>
            </a:r>
          </a:p>
        </p:txBody>
      </p:sp>
      <p:sp>
        <p:nvSpPr>
          <p:cNvPr id="78" name="TextBox 77">
            <a:extLst>
              <a:ext uri="{FF2B5EF4-FFF2-40B4-BE49-F238E27FC236}">
                <a16:creationId xmlns:a16="http://schemas.microsoft.com/office/drawing/2014/main" id="{BE4B6D76-13B9-426E-9B82-3C495A7C2528}"/>
              </a:ext>
            </a:extLst>
          </p:cNvPr>
          <p:cNvSpPr txBox="1"/>
          <p:nvPr/>
        </p:nvSpPr>
        <p:spPr>
          <a:xfrm>
            <a:off x="761704" y="5018292"/>
            <a:ext cx="4302755" cy="1015663"/>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Fully tested and verified infrastructure, software, and services</a:t>
            </a:r>
          </a:p>
        </p:txBody>
      </p:sp>
      <p:cxnSp>
        <p:nvCxnSpPr>
          <p:cNvPr id="139" name="Straight Connector 138">
            <a:extLst>
              <a:ext uri="{FF2B5EF4-FFF2-40B4-BE49-F238E27FC236}">
                <a16:creationId xmlns:a16="http://schemas.microsoft.com/office/drawing/2014/main" id="{3E19259F-EEB2-43DA-9584-D4B3DF4125A5}"/>
              </a:ext>
            </a:extLst>
          </p:cNvPr>
          <p:cNvCxnSpPr>
            <a:cxnSpLocks/>
          </p:cNvCxnSpPr>
          <p:nvPr/>
        </p:nvCxnSpPr>
        <p:spPr>
          <a:xfrm>
            <a:off x="768583" y="2174160"/>
            <a:ext cx="3583120" cy="0"/>
          </a:xfrm>
          <a:prstGeom prst="line">
            <a:avLst/>
          </a:prstGeom>
          <a:ln>
            <a:solidFill>
              <a:schemeClr val="bg1">
                <a:lumMod val="65000"/>
              </a:schemeClr>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290AADF-AAAC-42A4-A9A7-959066E4631A}"/>
              </a:ext>
            </a:extLst>
          </p:cNvPr>
          <p:cNvCxnSpPr>
            <a:cxnSpLocks/>
          </p:cNvCxnSpPr>
          <p:nvPr/>
        </p:nvCxnSpPr>
        <p:spPr>
          <a:xfrm>
            <a:off x="639784" y="3676914"/>
            <a:ext cx="3583120" cy="0"/>
          </a:xfrm>
          <a:prstGeom prst="line">
            <a:avLst/>
          </a:prstGeom>
          <a:ln>
            <a:solidFill>
              <a:schemeClr val="bg1">
                <a:lumMod val="65000"/>
              </a:schemeClr>
            </a:solidFill>
            <a:prstDash val="sysDot"/>
            <a:tailEnd type="diamond"/>
          </a:ln>
        </p:spPr>
        <p:style>
          <a:lnRef idx="1">
            <a:schemeClr val="accent1"/>
          </a:lnRef>
          <a:fillRef idx="0">
            <a:schemeClr val="accent1"/>
          </a:fillRef>
          <a:effectRef idx="0">
            <a:schemeClr val="accent1"/>
          </a:effectRef>
          <a:fontRef idx="minor">
            <a:schemeClr val="tx1"/>
          </a:fontRef>
        </p:style>
      </p:cxnSp>
      <p:pic>
        <p:nvPicPr>
          <p:cNvPr id="14" name="Graphic 3">
            <a:extLst>
              <a:ext uri="{FF2B5EF4-FFF2-40B4-BE49-F238E27FC236}">
                <a16:creationId xmlns:a16="http://schemas.microsoft.com/office/drawing/2014/main" id="{4F5C01C9-9CDF-4ACE-B545-817FB9EE63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4857" y="1981479"/>
            <a:ext cx="2512565" cy="385362"/>
          </a:xfrm>
          <a:prstGeom prst="rect">
            <a:avLst/>
          </a:prstGeom>
        </p:spPr>
      </p:pic>
      <p:sp>
        <p:nvSpPr>
          <p:cNvPr id="2" name="TextBox 1">
            <a:extLst>
              <a:ext uri="{FF2B5EF4-FFF2-40B4-BE49-F238E27FC236}">
                <a16:creationId xmlns:a16="http://schemas.microsoft.com/office/drawing/2014/main" id="{0F252A38-F0A5-E12E-AF8F-DF61DFFFC81C}"/>
              </a:ext>
            </a:extLst>
          </p:cNvPr>
          <p:cNvSpPr txBox="1"/>
          <p:nvPr/>
        </p:nvSpPr>
        <p:spPr>
          <a:xfrm>
            <a:off x="775741" y="3945890"/>
            <a:ext cx="3583120" cy="707886"/>
          </a:xfrm>
          <a:prstGeom prst="rect">
            <a:avLst/>
          </a:prstGeom>
          <a:noFill/>
        </p:spPr>
        <p:txBody>
          <a:bodyPr wrap="square" rtlCol="0">
            <a:spAutoFit/>
          </a:bodyPr>
          <a:lstStyle/>
          <a:p>
            <a:r>
              <a:rPr lang="en-US" sz="2000" dirty="0">
                <a:solidFill>
                  <a:schemeClr val="bg1"/>
                </a:solidFill>
                <a:latin typeface="+mj-lt"/>
              </a:rPr>
              <a:t>W</a:t>
            </a:r>
            <a:r>
              <a:rPr lang="en-US" sz="2000" dirty="0">
                <a:solidFill>
                  <a:schemeClr val="bg1"/>
                </a:solidFill>
                <a:effectLst/>
                <a:latin typeface="+mj-lt"/>
              </a:rPr>
              <a:t>inner of VMware's 2022 Partner Social Impact Award</a:t>
            </a:r>
            <a:endParaRPr lang="en-US" sz="2000" dirty="0">
              <a:solidFill>
                <a:schemeClr val="bg1"/>
              </a:solidFill>
              <a:latin typeface="+mj-lt"/>
              <a:cs typeface="Arial" pitchFamily="34" charset="0"/>
            </a:endParaRPr>
          </a:p>
        </p:txBody>
      </p:sp>
      <p:cxnSp>
        <p:nvCxnSpPr>
          <p:cNvPr id="3" name="Straight Connector 2">
            <a:extLst>
              <a:ext uri="{FF2B5EF4-FFF2-40B4-BE49-F238E27FC236}">
                <a16:creationId xmlns:a16="http://schemas.microsoft.com/office/drawing/2014/main" id="{D05D02BF-5675-0D35-D0D8-62A07108F879}"/>
              </a:ext>
            </a:extLst>
          </p:cNvPr>
          <p:cNvCxnSpPr>
            <a:cxnSpLocks/>
          </p:cNvCxnSpPr>
          <p:nvPr/>
        </p:nvCxnSpPr>
        <p:spPr>
          <a:xfrm>
            <a:off x="663208" y="4896114"/>
            <a:ext cx="3583120" cy="0"/>
          </a:xfrm>
          <a:prstGeom prst="line">
            <a:avLst/>
          </a:prstGeom>
          <a:ln>
            <a:solidFill>
              <a:schemeClr val="bg1">
                <a:lumMod val="65000"/>
              </a:schemeClr>
            </a:solidFill>
            <a:prstDash val="sysDot"/>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7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160" y="531640"/>
            <a:ext cx="11073384" cy="521208"/>
          </a:xfrm>
        </p:spPr>
        <p:txBody>
          <a:bodyPr/>
          <a:lstStyle/>
          <a:p>
            <a:r>
              <a:rPr lang="en-US" dirty="0">
                <a:latin typeface="Arial"/>
                <a:cs typeface="Arial"/>
              </a:rPr>
              <a:t>We deliver unique value </a:t>
            </a:r>
            <a:br>
              <a:rPr lang="en-US" sz="3199" dirty="0"/>
            </a:br>
            <a:endParaRPr lang="en-US" dirty="0"/>
          </a:p>
        </p:txBody>
      </p:sp>
      <p:sp>
        <p:nvSpPr>
          <p:cNvPr id="4" name="Content Placeholder 3"/>
          <p:cNvSpPr>
            <a:spLocks noGrp="1"/>
          </p:cNvSpPr>
          <p:nvPr>
            <p:ph sz="half" idx="1"/>
          </p:nvPr>
        </p:nvSpPr>
        <p:spPr>
          <a:xfrm>
            <a:off x="359791" y="1951274"/>
            <a:ext cx="5266944" cy="4906726"/>
          </a:xfrm>
        </p:spPr>
        <p:txBody>
          <a:bodyPr lIns="0" tIns="0" rIns="0" bIns="0" anchor="t"/>
          <a:lstStyle/>
          <a:p>
            <a:r>
              <a:rPr lang="en-US" dirty="0">
                <a:latin typeface="Arial"/>
                <a:cs typeface="Arial"/>
              </a:rPr>
              <a:t>Accelerating the </a:t>
            </a:r>
            <a:r>
              <a:rPr lang="en-US" b="1" dirty="0">
                <a:latin typeface="Arial"/>
                <a:cs typeface="Arial"/>
              </a:rPr>
              <a:t>move from Cloud First to Cloud Smart</a:t>
            </a:r>
          </a:p>
          <a:p>
            <a:pPr marL="0" indent="0">
              <a:buNone/>
            </a:pPr>
            <a:endParaRPr lang="en-US" dirty="0"/>
          </a:p>
          <a:p>
            <a:r>
              <a:rPr lang="en-US" dirty="0">
                <a:latin typeface="Arial"/>
                <a:cs typeface="Arial"/>
              </a:rPr>
              <a:t>Unrivaled </a:t>
            </a:r>
            <a:r>
              <a:rPr lang="en-US" b="1" dirty="0">
                <a:latin typeface="Arial"/>
                <a:cs typeface="Arial"/>
              </a:rPr>
              <a:t>multi-cloud capabilities </a:t>
            </a:r>
            <a:r>
              <a:rPr lang="en-US" dirty="0">
                <a:latin typeface="Arial"/>
                <a:cs typeface="Arial"/>
              </a:rPr>
              <a:t>contain complexity and cost</a:t>
            </a:r>
          </a:p>
          <a:p>
            <a:endParaRPr lang="en-US" dirty="0">
              <a:latin typeface="Arial"/>
              <a:cs typeface="Arial"/>
            </a:endParaRPr>
          </a:p>
          <a:p>
            <a:r>
              <a:rPr lang="en-US" dirty="0">
                <a:latin typeface="Arial"/>
                <a:cs typeface="Arial"/>
              </a:rPr>
              <a:t>Maximizing on-prem cloud economics from data center to </a:t>
            </a:r>
            <a:r>
              <a:rPr lang="en-US" b="1" dirty="0">
                <a:latin typeface="Arial"/>
                <a:cs typeface="Arial"/>
              </a:rPr>
              <a:t>edge to cloud</a:t>
            </a:r>
          </a:p>
          <a:p>
            <a:pPr marL="0" indent="0">
              <a:buNone/>
            </a:pPr>
            <a:br>
              <a:rPr lang="en-US" dirty="0">
                <a:latin typeface="Arial"/>
                <a:cs typeface="Arial"/>
              </a:rPr>
            </a:br>
            <a:br>
              <a:rPr lang="en-US" dirty="0"/>
            </a:br>
            <a:br>
              <a:rPr lang="en-US" dirty="0"/>
            </a:br>
            <a:br>
              <a:rPr lang="en-US" dirty="0"/>
            </a:br>
            <a:endParaRPr lang="en-US" dirty="0"/>
          </a:p>
        </p:txBody>
      </p:sp>
      <p:sp>
        <p:nvSpPr>
          <p:cNvPr id="2" name="Slide Number Placeholder 1"/>
          <p:cNvSpPr>
            <a:spLocks noGrp="1"/>
          </p:cNvSpPr>
          <p:nvPr>
            <p:ph type="sldNum" sz="quarter" idx="4"/>
          </p:nvPr>
        </p:nvSpPr>
        <p:spPr/>
        <p:txBody>
          <a:bodyPr/>
          <a:lstStyle/>
          <a:p>
            <a:fld id="{6D22F896-40B5-4ADD-8801-0D06FADFA095}" type="slidenum">
              <a:rPr lang="en-US" smtClean="0"/>
              <a:pPr/>
              <a:t>4</a:t>
            </a:fld>
            <a:endParaRPr lang="en-US" dirty="0"/>
          </a:p>
        </p:txBody>
      </p:sp>
      <p:sp>
        <p:nvSpPr>
          <p:cNvPr id="9" name="Content Placeholder 3">
            <a:extLst>
              <a:ext uri="{FF2B5EF4-FFF2-40B4-BE49-F238E27FC236}">
                <a16:creationId xmlns:a16="http://schemas.microsoft.com/office/drawing/2014/main" id="{6295E657-9D99-DE2C-7A03-918BC424948B}"/>
              </a:ext>
            </a:extLst>
          </p:cNvPr>
          <p:cNvSpPr txBox="1">
            <a:spLocks/>
          </p:cNvSpPr>
          <p:nvPr/>
        </p:nvSpPr>
        <p:spPr bwMode="gray">
          <a:xfrm>
            <a:off x="6054852" y="1951274"/>
            <a:ext cx="5266944" cy="4906726"/>
          </a:xfrm>
          <a:prstGeom prst="rect">
            <a:avLst/>
          </a:prstGeom>
        </p:spPr>
        <p:txBody>
          <a:bodyPr lIns="0" tIns="0" rIns="0" bIns="0" anchor="t"/>
          <a:lstStyle>
            <a:lvl1pPr marL="171450" indent="-171450"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18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latin typeface="Arial"/>
                <a:cs typeface="Arial"/>
              </a:rPr>
              <a:t>Making </a:t>
            </a:r>
            <a:r>
              <a:rPr lang="en-US" b="1" dirty="0">
                <a:latin typeface="Arial"/>
                <a:cs typeface="Arial"/>
              </a:rPr>
              <a:t>public and local cloud </a:t>
            </a:r>
            <a:r>
              <a:rPr lang="en-US" dirty="0">
                <a:latin typeface="Arial"/>
                <a:cs typeface="Arial"/>
              </a:rPr>
              <a:t>a seamless operating environment</a:t>
            </a:r>
          </a:p>
          <a:p>
            <a:endParaRPr lang="en-US" dirty="0">
              <a:latin typeface="Arial"/>
              <a:cs typeface="Arial"/>
            </a:endParaRPr>
          </a:p>
          <a:p>
            <a:r>
              <a:rPr lang="en-US" dirty="0">
                <a:latin typeface="Arial"/>
                <a:cs typeface="Arial"/>
              </a:rPr>
              <a:t>Delivering more </a:t>
            </a:r>
            <a:r>
              <a:rPr lang="en-US" b="1" dirty="0">
                <a:latin typeface="Arial"/>
                <a:cs typeface="Arial"/>
              </a:rPr>
              <a:t>efficient management, cost-effective operations, faster application deployment</a:t>
            </a:r>
          </a:p>
          <a:p>
            <a:pPr marL="0" indent="0">
              <a:buFont typeface="Arial" panose="020B0604020202020204" pitchFamily="34" charset="0"/>
              <a:buNone/>
            </a:pPr>
            <a:br>
              <a:rPr lang="en-US" dirty="0">
                <a:latin typeface="Arial"/>
                <a:cs typeface="Arial"/>
              </a:rPr>
            </a:br>
            <a:br>
              <a:rPr lang="en-US" dirty="0">
                <a:latin typeface="Arial"/>
                <a:cs typeface="Arial"/>
              </a:rPr>
            </a:br>
            <a:br>
              <a:rPr lang="en-US" dirty="0">
                <a:latin typeface="Arial"/>
                <a:cs typeface="Arial"/>
              </a:rPr>
            </a:br>
            <a:br>
              <a:rPr lang="en-US" dirty="0"/>
            </a:br>
            <a:br>
              <a:rPr lang="en-US" dirty="0"/>
            </a:br>
            <a:br>
              <a:rPr lang="en-US" dirty="0"/>
            </a:br>
            <a:endParaRPr lang="en-US" dirty="0"/>
          </a:p>
        </p:txBody>
      </p:sp>
      <p:grpSp>
        <p:nvGrpSpPr>
          <p:cNvPr id="10" name="Group 9"/>
          <p:cNvGrpSpPr/>
          <p:nvPr/>
        </p:nvGrpSpPr>
        <p:grpSpPr>
          <a:xfrm>
            <a:off x="9703997" y="6428400"/>
            <a:ext cx="2002140" cy="242835"/>
            <a:chOff x="3817354" y="6428400"/>
            <a:chExt cx="2002140" cy="242835"/>
          </a:xfrm>
        </p:grpSpPr>
        <p:pic>
          <p:nvPicPr>
            <p:cNvPr id="11"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9523" t="12848" r="33380" b="1313"/>
            <a:stretch/>
          </p:blipFill>
          <p:spPr>
            <a:xfrm>
              <a:off x="3817354" y="6428400"/>
              <a:ext cx="1053320" cy="242835"/>
            </a:xfrm>
            <a:prstGeom prst="rect">
              <a:avLst/>
            </a:prstGeom>
          </p:spPr>
        </p:pic>
        <p:pic>
          <p:nvPicPr>
            <p:cNvPr id="12" name="Graphic 4">
              <a:extLst>
                <a:ext uri="{FF2B5EF4-FFF2-40B4-BE49-F238E27FC236}">
                  <a16:creationId xmlns:a16="http://schemas.microsoft.com/office/drawing/2014/main" id="{F8826C48-F523-82E1-E682-9FD97E5CDC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spTree>
    <p:extLst>
      <p:ext uri="{BB962C8B-B14F-4D97-AF65-F5344CB8AC3E}">
        <p14:creationId xmlns:p14="http://schemas.microsoft.com/office/powerpoint/2010/main" val="39030674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9B662C-A0A6-BC1E-A1C4-F461A9A2F10B}"/>
              </a:ext>
            </a:extLst>
          </p:cNvPr>
          <p:cNvSpPr>
            <a:spLocks noGrp="1"/>
          </p:cNvSpPr>
          <p:nvPr>
            <p:ph type="title"/>
          </p:nvPr>
        </p:nvSpPr>
        <p:spPr/>
        <p:txBody>
          <a:bodyPr/>
          <a:lstStyle/>
          <a:p>
            <a:r>
              <a:rPr lang="en-US" dirty="0"/>
              <a:t>What are our customers challenged by? </a:t>
            </a:r>
          </a:p>
        </p:txBody>
      </p:sp>
      <p:sp>
        <p:nvSpPr>
          <p:cNvPr id="4" name="Slide Number Placeholder 3">
            <a:extLst>
              <a:ext uri="{FF2B5EF4-FFF2-40B4-BE49-F238E27FC236}">
                <a16:creationId xmlns:a16="http://schemas.microsoft.com/office/drawing/2014/main" id="{B3E6ED1F-ECB2-7C4B-48B3-93405C3C21CC}"/>
              </a:ext>
            </a:extLst>
          </p:cNvPr>
          <p:cNvSpPr>
            <a:spLocks noGrp="1"/>
          </p:cNvSpPr>
          <p:nvPr>
            <p:ph type="sldNum" sz="quarter" idx="4"/>
          </p:nvPr>
        </p:nvSpPr>
        <p:spPr/>
        <p:txBody>
          <a:bodyPr/>
          <a:lstStyle/>
          <a:p>
            <a:fld id="{6D22F896-40B5-4ADD-8801-0D06FADFA095}" type="slidenum">
              <a:rPr lang="en-US" smtClean="0"/>
              <a:pPr/>
              <a:t>5</a:t>
            </a:fld>
            <a:endParaRPr lang="en-US" dirty="0"/>
          </a:p>
        </p:txBody>
      </p:sp>
      <p:pic>
        <p:nvPicPr>
          <p:cNvPr id="3" name="Graphic 2">
            <a:extLst>
              <a:ext uri="{FF2B5EF4-FFF2-40B4-BE49-F238E27FC236}">
                <a16:creationId xmlns:a16="http://schemas.microsoft.com/office/drawing/2014/main" id="{7AF51B10-AFED-C5C7-4267-EF49CF276A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23089" y="5289070"/>
            <a:ext cx="3217096" cy="493419"/>
          </a:xfrm>
          <a:prstGeom prst="rect">
            <a:avLst/>
          </a:prstGeom>
        </p:spPr>
      </p:pic>
    </p:spTree>
    <p:extLst>
      <p:ext uri="{BB962C8B-B14F-4D97-AF65-F5344CB8AC3E}">
        <p14:creationId xmlns:p14="http://schemas.microsoft.com/office/powerpoint/2010/main" val="23523446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93211-4E82-943B-7926-AF78EF322EDB}"/>
              </a:ext>
            </a:extLst>
          </p:cNvPr>
          <p:cNvSpPr>
            <a:spLocks noGrp="1"/>
          </p:cNvSpPr>
          <p:nvPr>
            <p:ph type="title"/>
          </p:nvPr>
        </p:nvSpPr>
        <p:spPr>
          <a:xfrm>
            <a:off x="283169" y="552387"/>
            <a:ext cx="6036718" cy="521208"/>
          </a:xfrm>
        </p:spPr>
        <p:txBody>
          <a:bodyPr/>
          <a:lstStyle/>
          <a:p>
            <a:r>
              <a:rPr lang="en-US" sz="3199" dirty="0"/>
              <a:t>Getting the flexibility of the cloud on premise</a:t>
            </a:r>
            <a:endParaRPr lang="en-US" dirty="0"/>
          </a:p>
        </p:txBody>
      </p:sp>
      <p:sp>
        <p:nvSpPr>
          <p:cNvPr id="6" name="Content Placeholder 5">
            <a:extLst>
              <a:ext uri="{FF2B5EF4-FFF2-40B4-BE49-F238E27FC236}">
                <a16:creationId xmlns:a16="http://schemas.microsoft.com/office/drawing/2014/main" id="{47D7EDD5-24C3-7365-8995-5AF7038B7164}"/>
              </a:ext>
            </a:extLst>
          </p:cNvPr>
          <p:cNvSpPr>
            <a:spLocks noGrp="1"/>
          </p:cNvSpPr>
          <p:nvPr>
            <p:ph sz="half" idx="1"/>
          </p:nvPr>
        </p:nvSpPr>
        <p:spPr>
          <a:xfrm>
            <a:off x="283169" y="1975883"/>
            <a:ext cx="2849658" cy="3975692"/>
          </a:xfrm>
        </p:spPr>
        <p:txBody>
          <a:bodyPr/>
          <a:lstStyle/>
          <a:p>
            <a:pPr marL="0" indent="0">
              <a:buNone/>
            </a:pPr>
            <a:r>
              <a:rPr lang="en-US" b="1" dirty="0">
                <a:solidFill>
                  <a:srgbClr val="FF6A00"/>
                </a:solidFill>
              </a:rPr>
              <a:t>CHALLENGES</a:t>
            </a:r>
          </a:p>
          <a:p>
            <a:pPr marL="0" indent="0">
              <a:buNone/>
            </a:pPr>
            <a:endParaRPr lang="en-US" dirty="0"/>
          </a:p>
          <a:p>
            <a:pPr marL="0" indent="0">
              <a:spcBef>
                <a:spcPts val="600"/>
              </a:spcBef>
              <a:spcAft>
                <a:spcPts val="600"/>
              </a:spcAft>
              <a:buNone/>
            </a:pPr>
            <a:r>
              <a:rPr lang="en-US" dirty="0"/>
              <a:t>Overprovisioning infrastructure</a:t>
            </a:r>
          </a:p>
          <a:p>
            <a:pPr marL="0" indent="0">
              <a:spcBef>
                <a:spcPts val="600"/>
              </a:spcBef>
              <a:spcAft>
                <a:spcPts val="600"/>
              </a:spcAft>
              <a:buNone/>
            </a:pPr>
            <a:endParaRPr lang="en-US" dirty="0"/>
          </a:p>
          <a:p>
            <a:pPr marL="0" indent="0">
              <a:spcBef>
                <a:spcPts val="600"/>
              </a:spcBef>
              <a:spcAft>
                <a:spcPts val="600"/>
              </a:spcAft>
              <a:buNone/>
            </a:pPr>
            <a:r>
              <a:rPr lang="en-US" dirty="0"/>
              <a:t>Accommodating </a:t>
            </a:r>
            <a:br>
              <a:rPr lang="en-US" dirty="0"/>
            </a:br>
            <a:r>
              <a:rPr lang="en-US" dirty="0"/>
              <a:t>growth</a:t>
            </a:r>
          </a:p>
          <a:p>
            <a:pPr marL="0" indent="0">
              <a:spcBef>
                <a:spcPts val="600"/>
              </a:spcBef>
              <a:spcAft>
                <a:spcPts val="600"/>
              </a:spcAft>
              <a:buNone/>
            </a:pPr>
            <a:br>
              <a:rPr lang="en-US" dirty="0"/>
            </a:br>
            <a:br>
              <a:rPr lang="en-US" dirty="0"/>
            </a:br>
            <a:r>
              <a:rPr lang="en-US" dirty="0"/>
              <a:t>Labor shortages </a:t>
            </a:r>
          </a:p>
          <a:p>
            <a:pPr marL="0" indent="0">
              <a:spcBef>
                <a:spcPts val="600"/>
              </a:spcBef>
              <a:spcAft>
                <a:spcPts val="600"/>
              </a:spcAft>
              <a:buNone/>
            </a:pPr>
            <a:endParaRPr lang="en-US" dirty="0"/>
          </a:p>
          <a:p>
            <a:pPr marL="0" indent="0">
              <a:spcBef>
                <a:spcPts val="600"/>
              </a:spcBef>
              <a:spcAft>
                <a:spcPts val="600"/>
              </a:spcAft>
              <a:buNone/>
            </a:pPr>
            <a:endParaRPr lang="en-US" dirty="0"/>
          </a:p>
          <a:p>
            <a:pPr marL="0" indent="0">
              <a:spcBef>
                <a:spcPts val="600"/>
              </a:spcBef>
              <a:spcAft>
                <a:spcPts val="600"/>
              </a:spcAft>
              <a:buNone/>
            </a:pPr>
            <a:r>
              <a:rPr lang="en-US" dirty="0"/>
              <a:t> </a:t>
            </a:r>
          </a:p>
          <a:p>
            <a:pPr marL="0" indent="0">
              <a:buNone/>
            </a:pPr>
            <a:endParaRPr lang="en-US" dirty="0"/>
          </a:p>
          <a:p>
            <a:pPr marL="0" indent="0">
              <a:buNone/>
            </a:pPr>
            <a:endParaRPr lang="en-US" dirty="0"/>
          </a:p>
        </p:txBody>
      </p:sp>
      <p:sp>
        <p:nvSpPr>
          <p:cNvPr id="16" name="Content Placeholder 5">
            <a:extLst>
              <a:ext uri="{FF2B5EF4-FFF2-40B4-BE49-F238E27FC236}">
                <a16:creationId xmlns:a16="http://schemas.microsoft.com/office/drawing/2014/main" id="{C3725FAC-A866-F5E7-F923-699399C91F4B}"/>
              </a:ext>
            </a:extLst>
          </p:cNvPr>
          <p:cNvSpPr txBox="1">
            <a:spLocks/>
          </p:cNvSpPr>
          <p:nvPr/>
        </p:nvSpPr>
        <p:spPr bwMode="gray">
          <a:xfrm>
            <a:off x="3498366" y="1982657"/>
            <a:ext cx="2651711" cy="3975692"/>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18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n-US" b="1" dirty="0">
                <a:solidFill>
                  <a:srgbClr val="0089CF"/>
                </a:solidFill>
              </a:rPr>
              <a:t>WE DELIVER </a:t>
            </a:r>
          </a:p>
          <a:p>
            <a:pPr marL="0" indent="0">
              <a:buNone/>
            </a:pPr>
            <a:endParaRPr lang="en-US" dirty="0"/>
          </a:p>
          <a:p>
            <a:pPr marL="0" indent="0">
              <a:spcBef>
                <a:spcPts val="600"/>
              </a:spcBef>
              <a:spcAft>
                <a:spcPts val="600"/>
              </a:spcAft>
              <a:buNone/>
            </a:pPr>
            <a:r>
              <a:rPr lang="en-US" dirty="0"/>
              <a:t>Pay-as-you-go model </a:t>
            </a:r>
          </a:p>
          <a:p>
            <a:pPr marL="0" indent="0">
              <a:spcBef>
                <a:spcPts val="600"/>
              </a:spcBef>
              <a:spcAft>
                <a:spcPts val="600"/>
              </a:spcAft>
              <a:buNone/>
            </a:pPr>
            <a:endParaRPr lang="en-US" dirty="0"/>
          </a:p>
          <a:p>
            <a:pPr marL="0" indent="0">
              <a:spcBef>
                <a:spcPts val="600"/>
              </a:spcBef>
              <a:spcAft>
                <a:spcPts val="600"/>
              </a:spcAft>
              <a:buNone/>
            </a:pPr>
            <a:r>
              <a:rPr lang="en-US" dirty="0"/>
              <a:t>Modernize and scale without incremental capital investments</a:t>
            </a:r>
          </a:p>
          <a:p>
            <a:pPr marL="0" indent="0">
              <a:spcBef>
                <a:spcPts val="600"/>
              </a:spcBef>
              <a:spcAft>
                <a:spcPts val="600"/>
              </a:spcAft>
              <a:buNone/>
            </a:pPr>
            <a:br>
              <a:rPr lang="en-US" dirty="0"/>
            </a:br>
            <a:r>
              <a:rPr lang="en-US" dirty="0"/>
              <a:t>Solutions to streamline IT and simplify management</a:t>
            </a:r>
          </a:p>
          <a:p>
            <a:pPr marL="0" indent="0">
              <a:spcBef>
                <a:spcPts val="600"/>
              </a:spcBef>
              <a:spcAft>
                <a:spcPts val="600"/>
              </a:spcAft>
              <a:buNone/>
            </a:pPr>
            <a:endParaRPr lang="en-US" dirty="0"/>
          </a:p>
          <a:p>
            <a:pPr marL="0" indent="0">
              <a:spcBef>
                <a:spcPts val="600"/>
              </a:spcBef>
              <a:spcAft>
                <a:spcPts val="600"/>
              </a:spcAft>
              <a:buNone/>
            </a:pPr>
            <a:endParaRPr lang="en-US" dirty="0"/>
          </a:p>
          <a:p>
            <a:pPr marL="0" indent="0">
              <a:spcBef>
                <a:spcPts val="600"/>
              </a:spcBef>
              <a:spcAft>
                <a:spcPts val="600"/>
              </a:spcAft>
              <a:buNone/>
            </a:pPr>
            <a:endParaRPr lang="en-US" dirty="0"/>
          </a:p>
          <a:p>
            <a:pPr marL="0" indent="0">
              <a:buNone/>
            </a:pPr>
            <a:endParaRPr lang="en-US" dirty="0"/>
          </a:p>
          <a:p>
            <a:pPr marL="0" indent="0">
              <a:buNone/>
            </a:pPr>
            <a:endParaRPr lang="en-US" dirty="0"/>
          </a:p>
        </p:txBody>
      </p:sp>
      <p:cxnSp>
        <p:nvCxnSpPr>
          <p:cNvPr id="3" name="Straight Arrow Connector 2">
            <a:extLst>
              <a:ext uri="{FF2B5EF4-FFF2-40B4-BE49-F238E27FC236}">
                <a16:creationId xmlns:a16="http://schemas.microsoft.com/office/drawing/2014/main" id="{3DA29D32-C508-82BF-F4B2-1A39ECD19002}"/>
              </a:ext>
            </a:extLst>
          </p:cNvPr>
          <p:cNvCxnSpPr/>
          <p:nvPr/>
        </p:nvCxnSpPr>
        <p:spPr>
          <a:xfrm>
            <a:off x="2406316" y="2791326"/>
            <a:ext cx="930442" cy="0"/>
          </a:xfrm>
          <a:prstGeom prst="straightConnector1">
            <a:avLst/>
          </a:prstGeom>
          <a:ln w="28575">
            <a:solidFill>
              <a:srgbClr val="0089C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54232DE-7307-49D2-8A91-2C9DE44B4050}"/>
              </a:ext>
            </a:extLst>
          </p:cNvPr>
          <p:cNvCxnSpPr/>
          <p:nvPr/>
        </p:nvCxnSpPr>
        <p:spPr>
          <a:xfrm>
            <a:off x="2406316" y="3906252"/>
            <a:ext cx="930442" cy="0"/>
          </a:xfrm>
          <a:prstGeom prst="straightConnector1">
            <a:avLst/>
          </a:prstGeom>
          <a:ln w="28575">
            <a:solidFill>
              <a:srgbClr val="0089C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AF7209B-E38B-AE60-8092-51A434FDA296}"/>
              </a:ext>
            </a:extLst>
          </p:cNvPr>
          <p:cNvCxnSpPr/>
          <p:nvPr/>
        </p:nvCxnSpPr>
        <p:spPr>
          <a:xfrm>
            <a:off x="2406316" y="5189621"/>
            <a:ext cx="930442" cy="0"/>
          </a:xfrm>
          <a:prstGeom prst="straightConnector1">
            <a:avLst/>
          </a:prstGeom>
          <a:ln w="28575">
            <a:solidFill>
              <a:srgbClr val="0089CF"/>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772532" y="6435871"/>
            <a:ext cx="2002140" cy="242835"/>
            <a:chOff x="3817354" y="6428400"/>
            <a:chExt cx="2002140" cy="242835"/>
          </a:xfrm>
        </p:grpSpPr>
        <p:pic>
          <p:nvPicPr>
            <p:cNvPr id="17"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9523" t="12848" r="33380" b="1313"/>
            <a:stretch/>
          </p:blipFill>
          <p:spPr>
            <a:xfrm>
              <a:off x="3817354" y="6428400"/>
              <a:ext cx="1053320" cy="242835"/>
            </a:xfrm>
            <a:prstGeom prst="rect">
              <a:avLst/>
            </a:prstGeom>
          </p:spPr>
        </p:pic>
        <p:pic>
          <p:nvPicPr>
            <p:cNvPr id="18" name="Graphic 4">
              <a:extLst>
                <a:ext uri="{FF2B5EF4-FFF2-40B4-BE49-F238E27FC236}">
                  <a16:creationId xmlns:a16="http://schemas.microsoft.com/office/drawing/2014/main" id="{F8826C48-F523-82E1-E682-9FD97E5CDC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sp>
        <p:nvSpPr>
          <p:cNvPr id="4" name="Slide Number Placeholder 3">
            <a:extLst>
              <a:ext uri="{FF2B5EF4-FFF2-40B4-BE49-F238E27FC236}">
                <a16:creationId xmlns:a16="http://schemas.microsoft.com/office/drawing/2014/main" id="{D9350A5A-34EE-C4CB-601D-CB3DA78D8887}"/>
              </a:ext>
            </a:extLst>
          </p:cNvPr>
          <p:cNvSpPr>
            <a:spLocks noGrp="1"/>
          </p:cNvSpPr>
          <p:nvPr>
            <p:ph type="sldNum" sz="quarter" idx="4"/>
          </p:nvPr>
        </p:nvSpPr>
        <p:spPr/>
        <p:txBody>
          <a:bodyPr/>
          <a:lstStyle/>
          <a:p>
            <a:fld id="{6D22F896-40B5-4ADD-8801-0D06FADFA095}" type="slidenum">
              <a:rPr lang="en-US" smtClean="0">
                <a:solidFill>
                  <a:schemeClr val="bg1"/>
                </a:solidFill>
              </a:rPr>
              <a:pPr/>
              <a:t>6</a:t>
            </a:fld>
            <a:endParaRPr lang="en-US" dirty="0">
              <a:solidFill>
                <a:schemeClr val="bg1"/>
              </a:solidFill>
            </a:endParaRPr>
          </a:p>
        </p:txBody>
      </p:sp>
      <p:pic>
        <p:nvPicPr>
          <p:cNvPr id="13" name="Picture Placeholder 12" descr="A picture containing text&#10;&#10;Description automatically generated">
            <a:extLst>
              <a:ext uri="{FF2B5EF4-FFF2-40B4-BE49-F238E27FC236}">
                <a16:creationId xmlns:a16="http://schemas.microsoft.com/office/drawing/2014/main" id="{E126EFC9-DB7A-577C-0C3C-ECBA7B8E32E6}"/>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9991278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93211-4E82-943B-7926-AF78EF322EDB}"/>
              </a:ext>
            </a:extLst>
          </p:cNvPr>
          <p:cNvSpPr>
            <a:spLocks noGrp="1"/>
          </p:cNvSpPr>
          <p:nvPr>
            <p:ph type="title"/>
          </p:nvPr>
        </p:nvSpPr>
        <p:spPr>
          <a:xfrm>
            <a:off x="283169" y="446581"/>
            <a:ext cx="6036718" cy="521208"/>
          </a:xfrm>
        </p:spPr>
        <p:txBody>
          <a:bodyPr/>
          <a:lstStyle/>
          <a:p>
            <a:r>
              <a:rPr lang="en-US" sz="3199" dirty="0"/>
              <a:t>Incorporating edge computing</a:t>
            </a:r>
            <a:endParaRPr lang="en-US" dirty="0"/>
          </a:p>
        </p:txBody>
      </p:sp>
      <p:sp>
        <p:nvSpPr>
          <p:cNvPr id="16" name="Content Placeholder 5">
            <a:extLst>
              <a:ext uri="{FF2B5EF4-FFF2-40B4-BE49-F238E27FC236}">
                <a16:creationId xmlns:a16="http://schemas.microsoft.com/office/drawing/2014/main" id="{273A9953-540C-CD57-F1EE-042E5929B751}"/>
              </a:ext>
            </a:extLst>
          </p:cNvPr>
          <p:cNvSpPr>
            <a:spLocks noGrp="1"/>
          </p:cNvSpPr>
          <p:nvPr>
            <p:ph sz="half" idx="1"/>
          </p:nvPr>
        </p:nvSpPr>
        <p:spPr>
          <a:xfrm>
            <a:off x="251085" y="1687127"/>
            <a:ext cx="2849658" cy="3975692"/>
          </a:xfrm>
        </p:spPr>
        <p:txBody>
          <a:bodyPr lIns="0" tIns="0" rIns="0" bIns="0" anchor="t"/>
          <a:lstStyle/>
          <a:p>
            <a:pPr marL="0" indent="0">
              <a:buNone/>
            </a:pPr>
            <a:r>
              <a:rPr lang="en-US" b="1" dirty="0">
                <a:solidFill>
                  <a:srgbClr val="FF6A00"/>
                </a:solidFill>
              </a:rPr>
              <a:t>CHALLENGES</a:t>
            </a:r>
          </a:p>
          <a:p>
            <a:pPr marL="0" indent="0">
              <a:buNone/>
            </a:pPr>
            <a:endParaRPr lang="en-US" dirty="0"/>
          </a:p>
          <a:p>
            <a:pPr marL="0" indent="0">
              <a:spcBef>
                <a:spcPts val="600"/>
              </a:spcBef>
              <a:spcAft>
                <a:spcPts val="600"/>
              </a:spcAft>
              <a:buNone/>
            </a:pPr>
            <a:r>
              <a:rPr lang="en-US" dirty="0">
                <a:latin typeface="Arial"/>
                <a:cs typeface="Arial"/>
              </a:rPr>
              <a:t>Limited </a:t>
            </a:r>
            <a:br>
              <a:rPr lang="en-US" dirty="0">
                <a:latin typeface="Arial"/>
                <a:cs typeface="Arial"/>
              </a:rPr>
            </a:br>
            <a:r>
              <a:rPr lang="en-US" dirty="0"/>
              <a:t>infrastructure and </a:t>
            </a:r>
            <a:br>
              <a:rPr lang="en-US" dirty="0"/>
            </a:br>
            <a:r>
              <a:rPr lang="en-US" dirty="0"/>
              <a:t>access</a:t>
            </a:r>
            <a:br>
              <a:rPr lang="en-US" dirty="0"/>
            </a:br>
            <a:br>
              <a:rPr lang="en-US" dirty="0"/>
            </a:br>
            <a:r>
              <a:rPr lang="en-US" dirty="0"/>
              <a:t>Maintaining </a:t>
            </a:r>
            <a:br>
              <a:rPr lang="en-US" dirty="0"/>
            </a:br>
            <a:r>
              <a:rPr lang="en-US" dirty="0"/>
              <a:t>security </a:t>
            </a:r>
          </a:p>
          <a:p>
            <a:pPr marL="0" indent="0">
              <a:spcBef>
                <a:spcPts val="600"/>
              </a:spcBef>
              <a:spcAft>
                <a:spcPts val="600"/>
              </a:spcAft>
              <a:buNone/>
            </a:pPr>
            <a:br>
              <a:rPr lang="en-US" dirty="0"/>
            </a:br>
            <a:r>
              <a:rPr lang="en-US" dirty="0"/>
              <a:t>Unique </a:t>
            </a:r>
            <a:br>
              <a:rPr lang="en-US" dirty="0"/>
            </a:br>
            <a:r>
              <a:rPr lang="en-US" dirty="0"/>
              <a:t>environments and</a:t>
            </a:r>
            <a:br>
              <a:rPr lang="en-US" dirty="0"/>
            </a:br>
            <a:r>
              <a:rPr lang="en-US" dirty="0"/>
              <a:t>requirements</a:t>
            </a:r>
          </a:p>
          <a:p>
            <a:pPr marL="0" indent="0">
              <a:spcBef>
                <a:spcPts val="600"/>
              </a:spcBef>
              <a:spcAft>
                <a:spcPts val="600"/>
              </a:spcAft>
              <a:buNone/>
            </a:pPr>
            <a:endParaRPr lang="en-US" dirty="0"/>
          </a:p>
          <a:p>
            <a:pPr marL="0" indent="0">
              <a:buNone/>
            </a:pPr>
            <a:endParaRPr lang="en-US" dirty="0"/>
          </a:p>
          <a:p>
            <a:pPr marL="0" indent="0">
              <a:buNone/>
            </a:pPr>
            <a:endParaRPr lang="en-US" dirty="0"/>
          </a:p>
        </p:txBody>
      </p:sp>
      <p:sp>
        <p:nvSpPr>
          <p:cNvPr id="22" name="Content Placeholder 5">
            <a:extLst>
              <a:ext uri="{FF2B5EF4-FFF2-40B4-BE49-F238E27FC236}">
                <a16:creationId xmlns:a16="http://schemas.microsoft.com/office/drawing/2014/main" id="{9BBB5000-06BE-565C-D3BB-F5E881475154}"/>
              </a:ext>
            </a:extLst>
          </p:cNvPr>
          <p:cNvSpPr txBox="1">
            <a:spLocks/>
          </p:cNvSpPr>
          <p:nvPr/>
        </p:nvSpPr>
        <p:spPr bwMode="gray">
          <a:xfrm>
            <a:off x="3466282" y="1687127"/>
            <a:ext cx="3003098" cy="3975692"/>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18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n-US" b="1" dirty="0">
                <a:solidFill>
                  <a:srgbClr val="0089CF"/>
                </a:solidFill>
              </a:rPr>
              <a:t>WE DELIVER </a:t>
            </a:r>
          </a:p>
          <a:p>
            <a:pPr marL="0" indent="0">
              <a:buNone/>
            </a:pPr>
            <a:endParaRPr lang="en-US" dirty="0"/>
          </a:p>
          <a:p>
            <a:pPr marL="0" indent="0">
              <a:spcBef>
                <a:spcPts val="600"/>
              </a:spcBef>
              <a:spcAft>
                <a:spcPts val="600"/>
              </a:spcAft>
              <a:buNone/>
            </a:pPr>
            <a:r>
              <a:rPr lang="en-US" dirty="0"/>
              <a:t>A portfolio of devices, optimized indoor antennas, and wireless options</a:t>
            </a:r>
          </a:p>
          <a:p>
            <a:pPr marL="0" indent="0">
              <a:spcBef>
                <a:spcPts val="600"/>
              </a:spcBef>
              <a:spcAft>
                <a:spcPts val="600"/>
              </a:spcAft>
              <a:buNone/>
            </a:pPr>
            <a:r>
              <a:rPr lang="en-US" dirty="0"/>
              <a:t>Enterprise data protection at the edge</a:t>
            </a:r>
          </a:p>
          <a:p>
            <a:pPr marL="0" indent="0">
              <a:spcBef>
                <a:spcPts val="600"/>
              </a:spcBef>
              <a:spcAft>
                <a:spcPts val="600"/>
              </a:spcAft>
              <a:buNone/>
            </a:pPr>
            <a:br>
              <a:rPr lang="en-US" dirty="0"/>
            </a:br>
            <a:r>
              <a:rPr lang="en-US" dirty="0"/>
              <a:t>Hardware built to handle extreme conditions</a:t>
            </a:r>
          </a:p>
          <a:p>
            <a:pPr marL="0" indent="0">
              <a:spcBef>
                <a:spcPts val="600"/>
              </a:spcBef>
              <a:spcAft>
                <a:spcPts val="600"/>
              </a:spcAft>
              <a:buNone/>
            </a:pPr>
            <a:endParaRPr lang="en-US" dirty="0"/>
          </a:p>
          <a:p>
            <a:pPr marL="0" indent="0">
              <a:spcBef>
                <a:spcPts val="600"/>
              </a:spcBef>
              <a:spcAft>
                <a:spcPts val="600"/>
              </a:spcAft>
              <a:buNone/>
            </a:pPr>
            <a:endParaRPr lang="en-US" dirty="0"/>
          </a:p>
          <a:p>
            <a:pPr marL="0" indent="0">
              <a:spcBef>
                <a:spcPts val="600"/>
              </a:spcBef>
              <a:spcAft>
                <a:spcPts val="600"/>
              </a:spcAft>
              <a:buNone/>
            </a:pPr>
            <a:endParaRPr lang="en-US" dirty="0"/>
          </a:p>
          <a:p>
            <a:pPr marL="0" indent="0">
              <a:buNone/>
            </a:pPr>
            <a:endParaRPr lang="en-US" dirty="0"/>
          </a:p>
          <a:p>
            <a:pPr marL="0" indent="0">
              <a:buNone/>
            </a:pPr>
            <a:endParaRPr lang="en-US" dirty="0"/>
          </a:p>
        </p:txBody>
      </p:sp>
      <p:cxnSp>
        <p:nvCxnSpPr>
          <p:cNvPr id="23" name="Straight Arrow Connector 22">
            <a:extLst>
              <a:ext uri="{FF2B5EF4-FFF2-40B4-BE49-F238E27FC236}">
                <a16:creationId xmlns:a16="http://schemas.microsoft.com/office/drawing/2014/main" id="{D15C8326-4FB6-9E1F-FC11-1A42C864ED7F}"/>
              </a:ext>
            </a:extLst>
          </p:cNvPr>
          <p:cNvCxnSpPr/>
          <p:nvPr/>
        </p:nvCxnSpPr>
        <p:spPr>
          <a:xfrm>
            <a:off x="2374232" y="2518612"/>
            <a:ext cx="930442" cy="0"/>
          </a:xfrm>
          <a:prstGeom prst="straightConnector1">
            <a:avLst/>
          </a:prstGeom>
          <a:ln w="28575">
            <a:solidFill>
              <a:srgbClr val="0089C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684F46-7E2C-D365-52E8-D14607680828}"/>
              </a:ext>
            </a:extLst>
          </p:cNvPr>
          <p:cNvCxnSpPr/>
          <p:nvPr/>
        </p:nvCxnSpPr>
        <p:spPr>
          <a:xfrm>
            <a:off x="2374232" y="3745832"/>
            <a:ext cx="930442" cy="0"/>
          </a:xfrm>
          <a:prstGeom prst="straightConnector1">
            <a:avLst/>
          </a:prstGeom>
          <a:ln w="28575">
            <a:solidFill>
              <a:srgbClr val="0089C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75E547E-3687-A9CD-F0ED-367CFA528D43}"/>
              </a:ext>
            </a:extLst>
          </p:cNvPr>
          <p:cNvCxnSpPr/>
          <p:nvPr/>
        </p:nvCxnSpPr>
        <p:spPr>
          <a:xfrm>
            <a:off x="2374232" y="4772529"/>
            <a:ext cx="930442" cy="0"/>
          </a:xfrm>
          <a:prstGeom prst="straightConnector1">
            <a:avLst/>
          </a:prstGeom>
          <a:ln w="28575">
            <a:solidFill>
              <a:srgbClr val="0089CF"/>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772532" y="6435871"/>
            <a:ext cx="2002140" cy="242835"/>
            <a:chOff x="3817354" y="6428400"/>
            <a:chExt cx="2002140" cy="242835"/>
          </a:xfrm>
        </p:grpSpPr>
        <p:pic>
          <p:nvPicPr>
            <p:cNvPr id="14"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9523" t="12848" r="33380" b="1313"/>
            <a:stretch/>
          </p:blipFill>
          <p:spPr>
            <a:xfrm>
              <a:off x="3817354" y="6428400"/>
              <a:ext cx="1053320" cy="242835"/>
            </a:xfrm>
            <a:prstGeom prst="rect">
              <a:avLst/>
            </a:prstGeom>
          </p:spPr>
        </p:pic>
        <p:pic>
          <p:nvPicPr>
            <p:cNvPr id="15" name="Graphic 4">
              <a:extLst>
                <a:ext uri="{FF2B5EF4-FFF2-40B4-BE49-F238E27FC236}">
                  <a16:creationId xmlns:a16="http://schemas.microsoft.com/office/drawing/2014/main" id="{F8826C48-F523-82E1-E682-9FD97E5CDC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pic>
        <p:nvPicPr>
          <p:cNvPr id="8" name="Picture Placeholder 7" descr="A picture containing people, crowd&#10;&#10;Description automatically generated">
            <a:extLst>
              <a:ext uri="{FF2B5EF4-FFF2-40B4-BE49-F238E27FC236}">
                <a16:creationId xmlns:a16="http://schemas.microsoft.com/office/drawing/2014/main" id="{364FAFA9-F165-DF1B-08D7-A55A2DA203A2}"/>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a:xfrm>
            <a:off x="6834919" y="0"/>
            <a:ext cx="5353539" cy="6858000"/>
          </a:xfrm>
        </p:spPr>
      </p:pic>
      <p:sp>
        <p:nvSpPr>
          <p:cNvPr id="3" name="Slide Number Placeholder 3">
            <a:extLst>
              <a:ext uri="{FF2B5EF4-FFF2-40B4-BE49-F238E27FC236}">
                <a16:creationId xmlns:a16="http://schemas.microsoft.com/office/drawing/2014/main" id="{B80BF79C-3D28-F2F9-7759-A3B7498726EB}"/>
              </a:ext>
            </a:extLst>
          </p:cNvPr>
          <p:cNvSpPr>
            <a:spLocks noGrp="1"/>
          </p:cNvSpPr>
          <p:nvPr>
            <p:ph type="sldNum" sz="quarter" idx="4"/>
          </p:nvPr>
        </p:nvSpPr>
        <p:spPr>
          <a:xfrm>
            <a:off x="11749913" y="6486652"/>
            <a:ext cx="438912" cy="155448"/>
          </a:xfrm>
        </p:spPr>
        <p:txBody>
          <a:bodyPr/>
          <a:lstStyle/>
          <a:p>
            <a:fld id="{6D22F896-40B5-4ADD-8801-0D06FADFA095}"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215577591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EEBEBE8-15B4-2884-E04E-A2454F6FD5E1}"/>
              </a:ext>
            </a:extLst>
          </p:cNvPr>
          <p:cNvSpPr>
            <a:spLocks noGrp="1"/>
          </p:cNvSpPr>
          <p:nvPr>
            <p:ph type="title"/>
          </p:nvPr>
        </p:nvSpPr>
        <p:spPr>
          <a:xfrm>
            <a:off x="283169" y="434289"/>
            <a:ext cx="11073384" cy="521208"/>
          </a:xfrm>
        </p:spPr>
        <p:txBody>
          <a:bodyPr/>
          <a:lstStyle/>
          <a:p>
            <a:r>
              <a:rPr lang="en-US" sz="3199" dirty="0"/>
              <a:t>Unlocking AI for the enterprise</a:t>
            </a:r>
            <a:endParaRPr lang="en-US" dirty="0"/>
          </a:p>
        </p:txBody>
      </p:sp>
      <p:sp>
        <p:nvSpPr>
          <p:cNvPr id="16" name="Content Placeholder 5">
            <a:extLst>
              <a:ext uri="{FF2B5EF4-FFF2-40B4-BE49-F238E27FC236}">
                <a16:creationId xmlns:a16="http://schemas.microsoft.com/office/drawing/2014/main" id="{01C7D260-C7E5-D62D-5FA8-6F7704F2B139}"/>
              </a:ext>
            </a:extLst>
          </p:cNvPr>
          <p:cNvSpPr>
            <a:spLocks noGrp="1"/>
          </p:cNvSpPr>
          <p:nvPr>
            <p:ph sz="half" idx="1"/>
          </p:nvPr>
        </p:nvSpPr>
        <p:spPr>
          <a:xfrm>
            <a:off x="283169" y="1629733"/>
            <a:ext cx="2849658" cy="3975692"/>
          </a:xfrm>
        </p:spPr>
        <p:txBody>
          <a:bodyPr/>
          <a:lstStyle/>
          <a:p>
            <a:pPr marL="0" indent="0">
              <a:buNone/>
            </a:pPr>
            <a:r>
              <a:rPr lang="en-US" b="1" dirty="0">
                <a:solidFill>
                  <a:srgbClr val="FF6A00"/>
                </a:solidFill>
              </a:rPr>
              <a:t>CHALLENGES</a:t>
            </a:r>
          </a:p>
          <a:p>
            <a:pPr marL="0" indent="0">
              <a:spcBef>
                <a:spcPts val="600"/>
              </a:spcBef>
              <a:spcAft>
                <a:spcPts val="600"/>
              </a:spcAft>
              <a:buNone/>
            </a:pPr>
            <a:br>
              <a:rPr lang="en-US" dirty="0"/>
            </a:br>
            <a:r>
              <a:rPr lang="en-US" dirty="0"/>
              <a:t>Deployment cost </a:t>
            </a:r>
            <a:br>
              <a:rPr lang="en-US" dirty="0"/>
            </a:br>
            <a:r>
              <a:rPr lang="en-US" dirty="0"/>
              <a:t>and building </a:t>
            </a:r>
            <a:br>
              <a:rPr lang="en-US" dirty="0"/>
            </a:br>
            <a:r>
              <a:rPr lang="en-US" dirty="0"/>
              <a:t>business case</a:t>
            </a:r>
          </a:p>
          <a:p>
            <a:pPr marL="0" indent="0">
              <a:lnSpc>
                <a:spcPct val="100000"/>
              </a:lnSpc>
              <a:spcBef>
                <a:spcPts val="600"/>
              </a:spcBef>
              <a:spcAft>
                <a:spcPts val="600"/>
              </a:spcAft>
              <a:buNone/>
            </a:pPr>
            <a:br>
              <a:rPr lang="en-US" dirty="0"/>
            </a:br>
            <a:r>
              <a:rPr lang="en-US" dirty="0"/>
              <a:t>Bringing AI into </a:t>
            </a:r>
            <a:br>
              <a:rPr lang="en-US" dirty="0"/>
            </a:br>
            <a:r>
              <a:rPr lang="en-US" dirty="0"/>
              <a:t>the real world</a:t>
            </a:r>
          </a:p>
          <a:p>
            <a:pPr marL="0" indent="0">
              <a:spcBef>
                <a:spcPts val="600"/>
              </a:spcBef>
              <a:spcAft>
                <a:spcPts val="600"/>
              </a:spcAft>
              <a:buNone/>
            </a:pPr>
            <a:br>
              <a:rPr lang="en-US" dirty="0"/>
            </a:br>
            <a:r>
              <a:rPr lang="en-US" dirty="0"/>
              <a:t>Achieving required </a:t>
            </a:r>
            <a:br>
              <a:rPr lang="en-US" dirty="0"/>
            </a:br>
            <a:r>
              <a:rPr lang="en-US" dirty="0"/>
              <a:t>AI performance </a:t>
            </a:r>
          </a:p>
          <a:p>
            <a:pPr marL="0" indent="0">
              <a:spcBef>
                <a:spcPts val="600"/>
              </a:spcBef>
              <a:spcAft>
                <a:spcPts val="600"/>
              </a:spcAft>
              <a:buNone/>
            </a:pPr>
            <a:endParaRPr lang="en-US" dirty="0"/>
          </a:p>
          <a:p>
            <a:pPr marL="0" indent="0">
              <a:buNone/>
            </a:pPr>
            <a:endParaRPr lang="en-US" dirty="0"/>
          </a:p>
        </p:txBody>
      </p:sp>
      <p:sp>
        <p:nvSpPr>
          <p:cNvPr id="21" name="Content Placeholder 5">
            <a:extLst>
              <a:ext uri="{FF2B5EF4-FFF2-40B4-BE49-F238E27FC236}">
                <a16:creationId xmlns:a16="http://schemas.microsoft.com/office/drawing/2014/main" id="{D7FCBD4D-A639-DB11-2A39-1029BC2FD7C2}"/>
              </a:ext>
            </a:extLst>
          </p:cNvPr>
          <p:cNvSpPr txBox="1">
            <a:spLocks/>
          </p:cNvSpPr>
          <p:nvPr/>
        </p:nvSpPr>
        <p:spPr bwMode="gray">
          <a:xfrm>
            <a:off x="3498366" y="1629733"/>
            <a:ext cx="2651711" cy="3975692"/>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18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n-US" b="1" dirty="0">
                <a:solidFill>
                  <a:srgbClr val="0089CF"/>
                </a:solidFill>
              </a:rPr>
              <a:t>WE DELIVER </a:t>
            </a:r>
          </a:p>
          <a:p>
            <a:pPr marL="0" indent="0">
              <a:spcBef>
                <a:spcPts val="600"/>
              </a:spcBef>
              <a:spcAft>
                <a:spcPts val="600"/>
              </a:spcAft>
              <a:buNone/>
            </a:pPr>
            <a:br>
              <a:rPr lang="en-US" dirty="0"/>
            </a:br>
            <a:r>
              <a:rPr lang="en-US" dirty="0"/>
              <a:t>AI-ready infrastructure your existing workloads and next gen apps</a:t>
            </a:r>
          </a:p>
          <a:p>
            <a:pPr marL="0" indent="0">
              <a:spcBef>
                <a:spcPts val="600"/>
              </a:spcBef>
              <a:spcAft>
                <a:spcPts val="600"/>
              </a:spcAft>
              <a:buNone/>
            </a:pPr>
            <a:br>
              <a:rPr lang="en-US" dirty="0"/>
            </a:br>
            <a:r>
              <a:rPr lang="en-US" dirty="0"/>
              <a:t>Optimized and pre-validated AI solutions</a:t>
            </a:r>
          </a:p>
          <a:p>
            <a:pPr marL="0" indent="0">
              <a:spcBef>
                <a:spcPts val="600"/>
              </a:spcBef>
              <a:spcAft>
                <a:spcPts val="600"/>
              </a:spcAft>
              <a:buNone/>
            </a:pPr>
            <a:br>
              <a:rPr lang="en-US" dirty="0"/>
            </a:br>
            <a:r>
              <a:rPr lang="en-US" dirty="0"/>
              <a:t>Near bare-metal performance across multiple nodes </a:t>
            </a:r>
          </a:p>
          <a:p>
            <a:pPr marL="0" indent="0">
              <a:spcBef>
                <a:spcPts val="600"/>
              </a:spcBef>
              <a:spcAft>
                <a:spcPts val="600"/>
              </a:spcAft>
              <a:buNone/>
            </a:pPr>
            <a:endParaRPr lang="en-US" dirty="0"/>
          </a:p>
          <a:p>
            <a:pPr marL="0" indent="0">
              <a:spcBef>
                <a:spcPts val="600"/>
              </a:spcBef>
              <a:spcAft>
                <a:spcPts val="600"/>
              </a:spcAft>
              <a:buNone/>
            </a:pPr>
            <a:endParaRPr lang="en-US" dirty="0"/>
          </a:p>
          <a:p>
            <a:pPr marL="0" indent="0">
              <a:spcBef>
                <a:spcPts val="600"/>
              </a:spcBef>
              <a:spcAft>
                <a:spcPts val="600"/>
              </a:spcAft>
              <a:buNone/>
            </a:pPr>
            <a:endParaRPr lang="en-US" dirty="0"/>
          </a:p>
          <a:p>
            <a:pPr marL="0" indent="0">
              <a:buNone/>
            </a:pPr>
            <a:endParaRPr lang="en-US" dirty="0"/>
          </a:p>
          <a:p>
            <a:pPr marL="0" indent="0">
              <a:buNone/>
            </a:pPr>
            <a:endParaRPr lang="en-US" dirty="0"/>
          </a:p>
        </p:txBody>
      </p:sp>
      <p:cxnSp>
        <p:nvCxnSpPr>
          <p:cNvPr id="22" name="Straight Arrow Connector 21">
            <a:extLst>
              <a:ext uri="{FF2B5EF4-FFF2-40B4-BE49-F238E27FC236}">
                <a16:creationId xmlns:a16="http://schemas.microsoft.com/office/drawing/2014/main" id="{94A82DE1-53A9-84D5-DC46-7AA8B27C4D1A}"/>
              </a:ext>
            </a:extLst>
          </p:cNvPr>
          <p:cNvCxnSpPr/>
          <p:nvPr/>
        </p:nvCxnSpPr>
        <p:spPr>
          <a:xfrm>
            <a:off x="2406316" y="2438402"/>
            <a:ext cx="930442" cy="0"/>
          </a:xfrm>
          <a:prstGeom prst="straightConnector1">
            <a:avLst/>
          </a:prstGeom>
          <a:ln w="28575">
            <a:solidFill>
              <a:srgbClr val="0089C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45C2AFA-ED59-103B-EE2B-63ED31D22CF2}"/>
              </a:ext>
            </a:extLst>
          </p:cNvPr>
          <p:cNvCxnSpPr/>
          <p:nvPr/>
        </p:nvCxnSpPr>
        <p:spPr>
          <a:xfrm>
            <a:off x="2406316" y="3636453"/>
            <a:ext cx="930442" cy="0"/>
          </a:xfrm>
          <a:prstGeom prst="straightConnector1">
            <a:avLst/>
          </a:prstGeom>
          <a:ln w="28575">
            <a:solidFill>
              <a:srgbClr val="0089C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0C1F47D-66A4-B540-1F12-598EEDB05BB8}"/>
              </a:ext>
            </a:extLst>
          </p:cNvPr>
          <p:cNvCxnSpPr/>
          <p:nvPr/>
        </p:nvCxnSpPr>
        <p:spPr>
          <a:xfrm>
            <a:off x="2406316" y="4836697"/>
            <a:ext cx="930442" cy="0"/>
          </a:xfrm>
          <a:prstGeom prst="straightConnector1">
            <a:avLst/>
          </a:prstGeom>
          <a:ln w="28575">
            <a:solidFill>
              <a:srgbClr val="0089CF"/>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772532" y="6435871"/>
            <a:ext cx="2002140" cy="242835"/>
            <a:chOff x="3817354" y="6428400"/>
            <a:chExt cx="2002140" cy="242835"/>
          </a:xfrm>
        </p:grpSpPr>
        <p:pic>
          <p:nvPicPr>
            <p:cNvPr id="14" name="Graphic 11">
              <a:extLst>
                <a:ext uri="{FF2B5EF4-FFF2-40B4-BE49-F238E27FC236}">
                  <a16:creationId xmlns:a16="http://schemas.microsoft.com/office/drawing/2014/main" id="{14159ABE-84C8-74BA-3E3A-A1B438C0774C}"/>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9523" t="12848" r="33380" b="1313"/>
            <a:stretch/>
          </p:blipFill>
          <p:spPr>
            <a:xfrm>
              <a:off x="3817354" y="6428400"/>
              <a:ext cx="1053320" cy="242835"/>
            </a:xfrm>
            <a:prstGeom prst="rect">
              <a:avLst/>
            </a:prstGeom>
          </p:spPr>
        </p:pic>
        <p:pic>
          <p:nvPicPr>
            <p:cNvPr id="15" name="Graphic 4">
              <a:extLst>
                <a:ext uri="{FF2B5EF4-FFF2-40B4-BE49-F238E27FC236}">
                  <a16:creationId xmlns:a16="http://schemas.microsoft.com/office/drawing/2014/main" id="{F8826C48-F523-82E1-E682-9FD97E5CDC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1311" y="6478083"/>
              <a:ext cx="908183" cy="139292"/>
            </a:xfrm>
            <a:prstGeom prst="rect">
              <a:avLst/>
            </a:prstGeom>
          </p:spPr>
        </p:pic>
      </p:grpSp>
      <p:sp>
        <p:nvSpPr>
          <p:cNvPr id="4" name="Slide Number Placeholder 3">
            <a:extLst>
              <a:ext uri="{FF2B5EF4-FFF2-40B4-BE49-F238E27FC236}">
                <a16:creationId xmlns:a16="http://schemas.microsoft.com/office/drawing/2014/main" id="{D9350A5A-34EE-C4CB-601D-CB3DA78D8887}"/>
              </a:ext>
            </a:extLst>
          </p:cNvPr>
          <p:cNvSpPr>
            <a:spLocks noGrp="1"/>
          </p:cNvSpPr>
          <p:nvPr>
            <p:ph type="sldNum" sz="quarter" idx="4"/>
          </p:nvPr>
        </p:nvSpPr>
        <p:spPr/>
        <p:txBody>
          <a:bodyPr/>
          <a:lstStyle/>
          <a:p>
            <a:fld id="{6D22F896-40B5-4ADD-8801-0D06FADFA095}" type="slidenum">
              <a:rPr lang="en-US" smtClean="0">
                <a:solidFill>
                  <a:schemeClr val="bg1"/>
                </a:solidFill>
              </a:rPr>
              <a:pPr/>
              <a:t>8</a:t>
            </a:fld>
            <a:endParaRPr lang="en-US" dirty="0">
              <a:solidFill>
                <a:schemeClr val="bg1"/>
              </a:solidFill>
            </a:endParaRPr>
          </a:p>
        </p:txBody>
      </p:sp>
      <p:pic>
        <p:nvPicPr>
          <p:cNvPr id="8" name="Picture Placeholder 7" descr="A picture containing light&#10;&#10;Description automatically generated">
            <a:extLst>
              <a:ext uri="{FF2B5EF4-FFF2-40B4-BE49-F238E27FC236}">
                <a16:creationId xmlns:a16="http://schemas.microsoft.com/office/drawing/2014/main" id="{141221E1-84F2-4B8B-F82A-DE1A4653DA8B}"/>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4640571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9B662C-A0A6-BC1E-A1C4-F461A9A2F10B}"/>
              </a:ext>
            </a:extLst>
          </p:cNvPr>
          <p:cNvSpPr>
            <a:spLocks noGrp="1"/>
          </p:cNvSpPr>
          <p:nvPr>
            <p:ph type="title"/>
          </p:nvPr>
        </p:nvSpPr>
        <p:spPr/>
        <p:txBody>
          <a:bodyPr/>
          <a:lstStyle/>
          <a:p>
            <a:r>
              <a:rPr lang="en-US" dirty="0"/>
              <a:t>How can we help accelerate your transformation?</a:t>
            </a:r>
          </a:p>
        </p:txBody>
      </p:sp>
      <p:sp>
        <p:nvSpPr>
          <p:cNvPr id="4" name="Slide Number Placeholder 3">
            <a:extLst>
              <a:ext uri="{FF2B5EF4-FFF2-40B4-BE49-F238E27FC236}">
                <a16:creationId xmlns:a16="http://schemas.microsoft.com/office/drawing/2014/main" id="{B3E6ED1F-ECB2-7C4B-48B3-93405C3C21CC}"/>
              </a:ext>
            </a:extLst>
          </p:cNvPr>
          <p:cNvSpPr>
            <a:spLocks noGrp="1"/>
          </p:cNvSpPr>
          <p:nvPr>
            <p:ph type="sldNum" sz="quarter" idx="4"/>
          </p:nvPr>
        </p:nvSpPr>
        <p:spPr/>
        <p:txBody>
          <a:bodyPr/>
          <a:lstStyle/>
          <a:p>
            <a:fld id="{6D22F896-40B5-4ADD-8801-0D06FADFA095}" type="slidenum">
              <a:rPr lang="en-US" smtClean="0"/>
              <a:pPr/>
              <a:t>9</a:t>
            </a:fld>
            <a:endParaRPr lang="en-US" dirty="0"/>
          </a:p>
        </p:txBody>
      </p:sp>
      <p:pic>
        <p:nvPicPr>
          <p:cNvPr id="3" name="Graphic 2">
            <a:extLst>
              <a:ext uri="{FF2B5EF4-FFF2-40B4-BE49-F238E27FC236}">
                <a16:creationId xmlns:a16="http://schemas.microsoft.com/office/drawing/2014/main" id="{A530BF74-7B02-63F9-40EC-F385F2C05A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23089" y="5289070"/>
            <a:ext cx="3217096" cy="493419"/>
          </a:xfrm>
          <a:prstGeom prst="rect">
            <a:avLst/>
          </a:prstGeom>
        </p:spPr>
      </p:pic>
    </p:spTree>
    <p:extLst>
      <p:ext uri="{BB962C8B-B14F-4D97-AF65-F5344CB8AC3E}">
        <p14:creationId xmlns:p14="http://schemas.microsoft.com/office/powerpoint/2010/main" val="2822064589"/>
      </p:ext>
    </p:extLst>
  </p:cSld>
  <p:clrMapOvr>
    <a:masterClrMapping/>
  </p:clrMapOvr>
  <p:transition spd="med"/>
</p:sld>
</file>

<file path=ppt/theme/theme1.xml><?xml version="1.0" encoding="utf-8"?>
<a:theme xmlns:a="http://schemas.openxmlformats.org/drawingml/2006/main" name="Lenovo Master">
  <a:themeElements>
    <a:clrScheme name="Lenovo Colors">
      <a:dk1>
        <a:srgbClr val="000000"/>
      </a:dk1>
      <a:lt1>
        <a:sysClr val="window" lastClr="FFFFFF"/>
      </a:lt1>
      <a:dk2>
        <a:srgbClr val="8246AF"/>
      </a:dk2>
      <a:lt2>
        <a:srgbClr val="333F48"/>
      </a:lt2>
      <a:accent1>
        <a:srgbClr val="E1140A"/>
      </a:accent1>
      <a:accent2>
        <a:srgbClr val="FF6A00"/>
      </a:accent2>
      <a:accent3>
        <a:srgbClr val="F04187"/>
      </a:accent3>
      <a:accent4>
        <a:srgbClr val="3E8DDD"/>
      </a:accent4>
      <a:accent5>
        <a:srgbClr val="46C8E1"/>
      </a:accent5>
      <a:accent6>
        <a:srgbClr val="6AC346"/>
      </a:accent6>
      <a:hlink>
        <a:srgbClr val="4AC0E0"/>
      </a:hlink>
      <a:folHlink>
        <a:srgbClr val="4AC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F7170"/>
        </a:solidFill>
        <a:ln>
          <a:noFill/>
        </a:ln>
      </a:spPr>
      <a:bodyPr lIns="182880" tIns="182880" rIns="182880" bIns="182880" rtlCol="0" anchor="t"/>
      <a:lstStyle>
        <a:defPPr algn="l">
          <a:defRPr sz="1600" dirty="0" err="1" smtClean="0">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LenovoTemplate-16x9_Expanded" id="{9D90644F-3B11-4FA4-A2D7-DDC242B52C54}" vid="{65762DDC-28BD-4884-B17A-5EBFEC449A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6efc01e-e184-4631-9445-9e901416b7be" xsi:nil="true"/>
    <lcf76f155ced4ddcb4097134ff3c332f xmlns="0517545d-4a4a-4c64-9543-14fa9511da0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48E6855DF73240B7F7302722C5D602" ma:contentTypeVersion="14" ma:contentTypeDescription="Create a new document." ma:contentTypeScope="" ma:versionID="67f4d6ba63d6a8e05fe7a4d752a45f77">
  <xsd:schema xmlns:xsd="http://www.w3.org/2001/XMLSchema" xmlns:xs="http://www.w3.org/2001/XMLSchema" xmlns:p="http://schemas.microsoft.com/office/2006/metadata/properties" xmlns:ns2="0517545d-4a4a-4c64-9543-14fa9511da03" xmlns:ns3="e6efc01e-e184-4631-9445-9e901416b7be" targetNamespace="http://schemas.microsoft.com/office/2006/metadata/properties" ma:root="true" ma:fieldsID="9d6cc2a44039715ffcc7bdbf746f7628" ns2:_="" ns3:_="">
    <xsd:import namespace="0517545d-4a4a-4c64-9543-14fa9511da03"/>
    <xsd:import namespace="e6efc01e-e184-4631-9445-9e901416b7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17545d-4a4a-4c64-9543-14fa9511da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0b2ab70-381d-4de1-873d-678182fc596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efc01e-e184-4631-9445-9e901416b7b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cfe2d88-ec1d-429e-ad18-e7c79841f373}" ma:internalName="TaxCatchAll" ma:showField="CatchAllData" ma:web="e6efc01e-e184-4631-9445-9e901416b7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77F4AA-1638-4FFC-8CD0-B6BBACAE180F}">
  <ds:schemaRefs>
    <ds:schemaRef ds:uri="http://schemas.microsoft.com/sharepoint/v3/contenttype/forms"/>
  </ds:schemaRefs>
</ds:datastoreItem>
</file>

<file path=customXml/itemProps2.xml><?xml version="1.0" encoding="utf-8"?>
<ds:datastoreItem xmlns:ds="http://schemas.openxmlformats.org/officeDocument/2006/customXml" ds:itemID="{BC6CFE95-771C-4802-B140-C778003BEB93}">
  <ds:schemaRefs>
    <ds:schemaRef ds:uri="8aebb85d-46e1-4e5b-9df5-b876acdbd079"/>
    <ds:schemaRef ds:uri="c14e85c6-2911-46a3-a174-d4544490cf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93E4D9A-64AC-4F65-AEC3-FF36794AE924}"/>
</file>

<file path=docProps/app.xml><?xml version="1.0" encoding="utf-8"?>
<Properties xmlns="http://schemas.openxmlformats.org/officeDocument/2006/extended-properties" xmlns:vt="http://schemas.openxmlformats.org/officeDocument/2006/docPropsVTypes">
  <Template>Nobu_March_V1</Template>
  <TotalTime>549</TotalTime>
  <Words>3250</Words>
  <Application>Microsoft Office PowerPoint</Application>
  <PresentationFormat>Custom</PresentationFormat>
  <Paragraphs>246</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MetricHPE</vt:lpstr>
      <vt:lpstr>Wingdings</vt:lpstr>
      <vt:lpstr>Lenovo Master</vt:lpstr>
      <vt:lpstr>Transform with Lenovo and VMware</vt:lpstr>
      <vt:lpstr>We’re solving today’s hard problems</vt:lpstr>
      <vt:lpstr>PowerPoint Presentation</vt:lpstr>
      <vt:lpstr>We deliver unique value  </vt:lpstr>
      <vt:lpstr>What are our customers challenged by? </vt:lpstr>
      <vt:lpstr>Getting the flexibility of the cloud on premise</vt:lpstr>
      <vt:lpstr>Incorporating edge computing</vt:lpstr>
      <vt:lpstr>Unlocking AI for the enterprise</vt:lpstr>
      <vt:lpstr>How can we help accelerate your transformation?</vt:lpstr>
      <vt:lpstr>Accelerate your cloud journey</vt:lpstr>
      <vt:lpstr>Support an agile and remote workforce</vt:lpstr>
      <vt:lpstr>Get an AI-ready platform for any size deployment</vt:lpstr>
      <vt:lpstr>Enable transformation from the data center to the edge</vt:lpstr>
      <vt:lpstr>Better manage your data and infrastructure</vt:lpstr>
      <vt:lpstr>Enable modernized workloads and boost performance</vt:lpstr>
      <vt:lpstr>Bridge the gap between teams, tools, and processes</vt:lpstr>
      <vt:lpstr>What outcomes do we deliver?</vt:lpstr>
      <vt:lpstr>Simplify IT across the organization</vt:lpstr>
      <vt:lpstr>Gain control of on-premises  IT infrastructure </vt:lpstr>
      <vt:lpstr>Future-proof IT with HCI solutions  </vt:lpstr>
      <vt:lpstr>Make the work environment  more effective  </vt:lpstr>
      <vt:lpstr>Why Lenovo and VMware?</vt:lpstr>
      <vt:lpstr>PowerPoint Presentation</vt:lpstr>
      <vt:lpstr>Let us help accelerate your journey to multi-cloud</vt:lpstr>
      <vt:lpstr>PowerPoint Presentation</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presentation  title here</dc:title>
  <dc:creator>Vishnu  RS</dc:creator>
  <cp:lastModifiedBy>Argelia Cortes6</cp:lastModifiedBy>
  <cp:revision>75</cp:revision>
  <cp:lastPrinted>2022-02-28T21:42:03Z</cp:lastPrinted>
  <dcterms:created xsi:type="dcterms:W3CDTF">2022-02-23T10:41:34Z</dcterms:created>
  <dcterms:modified xsi:type="dcterms:W3CDTF">2022-09-20T20:32:18Z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0x010100F648E6855DF73240B7F7302722C5D602</vt:lpwstr>
  </property>
</Properties>
</file>